
<file path=[Content_Types].xml><?xml version="1.0" encoding="utf-8"?>
<Types xmlns="http://schemas.openxmlformats.org/package/2006/content-types">
  <Default Extension="jpe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56" r:id="rId2"/>
    <p:sldId id="265" r:id="rId3"/>
    <p:sldId id="270" r:id="rId4"/>
    <p:sldId id="267" r:id="rId5"/>
    <p:sldId id="257" r:id="rId6"/>
    <p:sldId id="258" r:id="rId7"/>
    <p:sldId id="263" r:id="rId8"/>
    <p:sldId id="280" r:id="rId9"/>
    <p:sldId id="269" r:id="rId10"/>
    <p:sldId id="264" r:id="rId11"/>
    <p:sldId id="274" r:id="rId12"/>
    <p:sldId id="259" r:id="rId13"/>
    <p:sldId id="261" r:id="rId14"/>
    <p:sldId id="260" r:id="rId15"/>
    <p:sldId id="262" r:id="rId16"/>
    <p:sldId id="279" r:id="rId17"/>
    <p:sldId id="272" r:id="rId18"/>
    <p:sldId id="273" r:id="rId19"/>
    <p:sldId id="277" r:id="rId20"/>
    <p:sldId id="271" r:id="rId21"/>
    <p:sldId id="278" r:id="rId22"/>
    <p:sldId id="26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2A38A64-45FD-E825-C17E-7089CD89A1BB}" v="9" dt="2022-07-13T10:59:15.643"/>
    <p1510:client id="{618B5C73-879E-34E9-23E1-DFE0D738021B}" v="238" dt="2022-07-11T14:18:01.143"/>
    <p1510:client id="{8A42F0B7-63E1-1787-327A-A7888DF0109B}" v="31" dt="2022-07-11T07:38:50.341"/>
    <p1510:client id="{ACCD2EA2-48FA-47E8-AE6A-947AB9FAA811}" v="345" dt="2022-07-13T09:05:31.581"/>
    <p1510:client id="{D74F7C6F-CE0D-8BAE-B5C3-7DFDA53D8ED4}" v="9" dt="2022-07-11T13:24:54.002"/>
    <p1510:client id="{ECA69515-11FC-493C-9050-154271440A77}" v="313" dt="2022-07-11T07:19:59.28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2778147-0EE5-43FF-A4D7-CDB38B0B5309}"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2BE51AD-C596-4B1E-8C00-9166EDE2286B}">
      <dgm:prSet phldrT="[Text]" phldr="0"/>
      <dgm:spPr/>
      <dgm:t>
        <a:bodyPr/>
        <a:lstStyle/>
        <a:p>
          <a:pPr>
            <a:lnSpc>
              <a:spcPct val="100000"/>
            </a:lnSpc>
            <a:defRPr b="1"/>
          </a:pPr>
          <a:r>
            <a:rPr lang="en-US">
              <a:latin typeface="Calibri Light" panose="020F0302020204030204"/>
            </a:rPr>
            <a:t>Windows</a:t>
          </a:r>
          <a:endParaRPr lang="en-US"/>
        </a:p>
      </dgm:t>
    </dgm:pt>
    <dgm:pt modelId="{8E61BCBC-444F-4B1B-95D4-091A32D89FD2}" type="parTrans" cxnId="{3F18E80E-8249-4A4D-92B0-9FC1AFBBA041}">
      <dgm:prSet/>
      <dgm:spPr/>
      <dgm:t>
        <a:bodyPr/>
        <a:lstStyle/>
        <a:p>
          <a:endParaRPr lang="en-US"/>
        </a:p>
      </dgm:t>
    </dgm:pt>
    <dgm:pt modelId="{47D9970A-6D6B-4F3A-9E97-C6FCD0E5E758}" type="sibTrans" cxnId="{3F18E80E-8249-4A4D-92B0-9FC1AFBBA041}">
      <dgm:prSet/>
      <dgm:spPr/>
      <dgm:t>
        <a:bodyPr/>
        <a:lstStyle/>
        <a:p>
          <a:endParaRPr lang="en-US"/>
        </a:p>
      </dgm:t>
    </dgm:pt>
    <dgm:pt modelId="{A5641D8A-D883-4839-8599-82ED9CA49A0B}">
      <dgm:prSet phldrT="[Text]" phldr="0"/>
      <dgm:spPr/>
      <dgm:t>
        <a:bodyPr/>
        <a:lstStyle/>
        <a:p>
          <a:pPr>
            <a:lnSpc>
              <a:spcPct val="100000"/>
            </a:lnSpc>
          </a:pPr>
          <a:r>
            <a:rPr lang="en-US">
              <a:latin typeface="Calibri Light" panose="020F0302020204030204"/>
            </a:rPr>
            <a:t>With proxy</a:t>
          </a:r>
          <a:endParaRPr lang="en-US"/>
        </a:p>
      </dgm:t>
    </dgm:pt>
    <dgm:pt modelId="{6F0F7D70-0D13-47CC-9B61-6E52A626ABD0}" type="parTrans" cxnId="{9837EA8E-0A47-4C60-87A4-6F12D722855A}">
      <dgm:prSet/>
      <dgm:spPr/>
      <dgm:t>
        <a:bodyPr/>
        <a:lstStyle/>
        <a:p>
          <a:endParaRPr lang="en-US"/>
        </a:p>
      </dgm:t>
    </dgm:pt>
    <dgm:pt modelId="{3C7FE99B-BA12-41DA-8FFF-16E15619D0CB}" type="sibTrans" cxnId="{9837EA8E-0A47-4C60-87A4-6F12D722855A}">
      <dgm:prSet/>
      <dgm:spPr/>
      <dgm:t>
        <a:bodyPr/>
        <a:lstStyle/>
        <a:p>
          <a:endParaRPr lang="en-US"/>
        </a:p>
      </dgm:t>
    </dgm:pt>
    <dgm:pt modelId="{02B957E3-3DFE-4FD1-BDAE-7C469E822CCF}">
      <dgm:prSet phldrT="[Text]" phldr="0"/>
      <dgm:spPr/>
      <dgm:t>
        <a:bodyPr/>
        <a:lstStyle/>
        <a:p>
          <a:pPr>
            <a:lnSpc>
              <a:spcPct val="100000"/>
            </a:lnSpc>
          </a:pPr>
          <a:r>
            <a:rPr lang="en-US">
              <a:latin typeface="Calibri Light" panose="020F0302020204030204"/>
            </a:rPr>
            <a:t>Without proxy</a:t>
          </a:r>
        </a:p>
      </dgm:t>
    </dgm:pt>
    <dgm:pt modelId="{3299F3D9-B778-4DEA-AAE3-389862CB150F}" type="parTrans" cxnId="{0725969A-3556-4A96-8EA6-2A0AD7F317B0}">
      <dgm:prSet/>
      <dgm:spPr/>
      <dgm:t>
        <a:bodyPr/>
        <a:lstStyle/>
        <a:p>
          <a:endParaRPr lang="en-US"/>
        </a:p>
      </dgm:t>
    </dgm:pt>
    <dgm:pt modelId="{3C0816DD-42E5-433D-8A88-4CF4904B58ED}" type="sibTrans" cxnId="{0725969A-3556-4A96-8EA6-2A0AD7F317B0}">
      <dgm:prSet/>
      <dgm:spPr/>
      <dgm:t>
        <a:bodyPr/>
        <a:lstStyle/>
        <a:p>
          <a:endParaRPr lang="en-US"/>
        </a:p>
      </dgm:t>
    </dgm:pt>
    <dgm:pt modelId="{132C88DD-2582-41B2-A1EF-3D1B42206E7F}">
      <dgm:prSet phldrT="[Text]" phldr="0"/>
      <dgm:spPr/>
      <dgm:t>
        <a:bodyPr/>
        <a:lstStyle/>
        <a:p>
          <a:pPr>
            <a:lnSpc>
              <a:spcPct val="100000"/>
            </a:lnSpc>
            <a:defRPr b="1"/>
          </a:pPr>
          <a:r>
            <a:rPr lang="en-US">
              <a:latin typeface="Calibri Light" panose="020F0302020204030204"/>
            </a:rPr>
            <a:t>Linux</a:t>
          </a:r>
          <a:endParaRPr lang="en-US"/>
        </a:p>
      </dgm:t>
    </dgm:pt>
    <dgm:pt modelId="{A7D167AF-79A5-4D4C-BD05-F58C86DAFFC8}" type="parTrans" cxnId="{C7A587B3-BA68-4A50-A165-ED18AC6778F8}">
      <dgm:prSet/>
      <dgm:spPr/>
      <dgm:t>
        <a:bodyPr/>
        <a:lstStyle/>
        <a:p>
          <a:endParaRPr lang="en-US"/>
        </a:p>
      </dgm:t>
    </dgm:pt>
    <dgm:pt modelId="{E7C11A8E-231C-4FE0-AAC3-C49F709F1ACA}" type="sibTrans" cxnId="{C7A587B3-BA68-4A50-A165-ED18AC6778F8}">
      <dgm:prSet/>
      <dgm:spPr/>
      <dgm:t>
        <a:bodyPr/>
        <a:lstStyle/>
        <a:p>
          <a:endParaRPr lang="en-US"/>
        </a:p>
      </dgm:t>
    </dgm:pt>
    <dgm:pt modelId="{5A1A46D3-34CC-4D41-9E99-462B024C5652}">
      <dgm:prSet phldrT="[Text]" phldr="0"/>
      <dgm:spPr/>
      <dgm:t>
        <a:bodyPr/>
        <a:lstStyle/>
        <a:p>
          <a:pPr>
            <a:lnSpc>
              <a:spcPct val="100000"/>
            </a:lnSpc>
          </a:pPr>
          <a:r>
            <a:rPr lang="en-US">
              <a:latin typeface="Calibri Light" panose="020F0302020204030204"/>
            </a:rPr>
            <a:t>With proxy</a:t>
          </a:r>
          <a:endParaRPr lang="en-US"/>
        </a:p>
      </dgm:t>
    </dgm:pt>
    <dgm:pt modelId="{50AC0C71-3230-407B-9766-AD3654520C62}" type="parTrans" cxnId="{ECA7ADCA-48B2-4171-81E3-B524DFA6DC59}">
      <dgm:prSet/>
      <dgm:spPr/>
      <dgm:t>
        <a:bodyPr/>
        <a:lstStyle/>
        <a:p>
          <a:endParaRPr lang="en-US"/>
        </a:p>
      </dgm:t>
    </dgm:pt>
    <dgm:pt modelId="{3C50EE1C-DEE3-4BFB-9771-3947FE843888}" type="sibTrans" cxnId="{ECA7ADCA-48B2-4171-81E3-B524DFA6DC59}">
      <dgm:prSet/>
      <dgm:spPr/>
      <dgm:t>
        <a:bodyPr/>
        <a:lstStyle/>
        <a:p>
          <a:endParaRPr lang="en-US"/>
        </a:p>
      </dgm:t>
    </dgm:pt>
    <dgm:pt modelId="{893BD0AF-28D9-4C45-80C3-EFD202BC5822}">
      <dgm:prSet phldrT="[Text]" phldr="0"/>
      <dgm:spPr/>
      <dgm:t>
        <a:bodyPr/>
        <a:lstStyle/>
        <a:p>
          <a:pPr>
            <a:lnSpc>
              <a:spcPct val="100000"/>
            </a:lnSpc>
          </a:pPr>
          <a:r>
            <a:rPr lang="en-US">
              <a:latin typeface="Calibri Light" panose="020F0302020204030204"/>
            </a:rPr>
            <a:t>Without proxy</a:t>
          </a:r>
          <a:endParaRPr lang="en-US"/>
        </a:p>
      </dgm:t>
    </dgm:pt>
    <dgm:pt modelId="{D3812674-54B3-4144-A59C-0C7B48C15B2A}" type="parTrans" cxnId="{2A3A105E-347C-4F8A-8389-EFACA96B211D}">
      <dgm:prSet/>
      <dgm:spPr/>
      <dgm:t>
        <a:bodyPr/>
        <a:lstStyle/>
        <a:p>
          <a:endParaRPr lang="en-US"/>
        </a:p>
      </dgm:t>
    </dgm:pt>
    <dgm:pt modelId="{81A482A6-F829-4A11-83CB-15330E395DD1}" type="sibTrans" cxnId="{2A3A105E-347C-4F8A-8389-EFACA96B211D}">
      <dgm:prSet/>
      <dgm:spPr/>
      <dgm:t>
        <a:bodyPr/>
        <a:lstStyle/>
        <a:p>
          <a:endParaRPr lang="en-US"/>
        </a:p>
      </dgm:t>
    </dgm:pt>
    <dgm:pt modelId="{BC6A3676-7523-4B9B-83E2-84F9DF854B40}">
      <dgm:prSet phldr="0"/>
      <dgm:spPr/>
      <dgm:t>
        <a:bodyPr/>
        <a:lstStyle/>
        <a:p>
          <a:r>
            <a:rPr lang="en-US">
              <a:latin typeface="Calibri Light" panose="020F0302020204030204"/>
            </a:rPr>
            <a:t>Single pdf</a:t>
          </a:r>
        </a:p>
      </dgm:t>
    </dgm:pt>
    <dgm:pt modelId="{2A69B2BD-350E-47D0-8707-067452286AC4}" type="parTrans" cxnId="{EA25DEBC-F307-4064-92E3-378503DA47CC}">
      <dgm:prSet/>
      <dgm:spPr/>
    </dgm:pt>
    <dgm:pt modelId="{3C50D2D5-4E89-4727-B13B-53C82A0C03DA}" type="sibTrans" cxnId="{EA25DEBC-F307-4064-92E3-378503DA47CC}">
      <dgm:prSet/>
      <dgm:spPr/>
    </dgm:pt>
    <dgm:pt modelId="{263CD8BC-2FCA-4A86-B2F9-555060AA9DEB}">
      <dgm:prSet phldr="0"/>
      <dgm:spPr/>
      <dgm:t>
        <a:bodyPr/>
        <a:lstStyle/>
        <a:p>
          <a:r>
            <a:rPr lang="en-US">
              <a:latin typeface="Calibri Light" panose="020F0302020204030204"/>
            </a:rPr>
            <a:t>Multiple pdfs</a:t>
          </a:r>
        </a:p>
      </dgm:t>
    </dgm:pt>
    <dgm:pt modelId="{D85C6B08-125A-4307-AA16-2353F0100142}" type="parTrans" cxnId="{DC1FFEC9-A007-4162-BA8B-3CB0AD9F52EB}">
      <dgm:prSet/>
      <dgm:spPr/>
    </dgm:pt>
    <dgm:pt modelId="{B3E46C35-30AC-410B-BE7E-B966B8EA0B78}" type="sibTrans" cxnId="{DC1FFEC9-A007-4162-BA8B-3CB0AD9F52EB}">
      <dgm:prSet/>
      <dgm:spPr/>
    </dgm:pt>
    <dgm:pt modelId="{1996720B-D252-44A7-AE0E-BCA73D8D5273}">
      <dgm:prSet phldr="0"/>
      <dgm:spPr/>
      <dgm:t>
        <a:bodyPr/>
        <a:lstStyle/>
        <a:p>
          <a:r>
            <a:rPr lang="en-US">
              <a:latin typeface="Calibri Light" panose="020F0302020204030204"/>
            </a:rPr>
            <a:t>Single pdf</a:t>
          </a:r>
          <a:endParaRPr lang="en-US"/>
        </a:p>
      </dgm:t>
    </dgm:pt>
    <dgm:pt modelId="{DA7D06DE-6F00-4770-872B-19A9C5624112}" type="parTrans" cxnId="{CDBED98E-0793-4C1A-8917-01D2452CC88C}">
      <dgm:prSet/>
      <dgm:spPr/>
    </dgm:pt>
    <dgm:pt modelId="{A52310F4-99EB-4BF4-8F42-68753D9159B0}" type="sibTrans" cxnId="{CDBED98E-0793-4C1A-8917-01D2452CC88C}">
      <dgm:prSet/>
      <dgm:spPr/>
    </dgm:pt>
    <dgm:pt modelId="{D5CC30BA-E344-4885-AC71-3B551F0D6C13}">
      <dgm:prSet phldr="0"/>
      <dgm:spPr/>
      <dgm:t>
        <a:bodyPr/>
        <a:lstStyle/>
        <a:p>
          <a:r>
            <a:rPr lang="en-US">
              <a:latin typeface="Calibri Light" panose="020F0302020204030204"/>
            </a:rPr>
            <a:t>Multiple pdfs</a:t>
          </a:r>
        </a:p>
      </dgm:t>
    </dgm:pt>
    <dgm:pt modelId="{080DA393-5F15-4506-B166-EFBC9A23B09E}" type="parTrans" cxnId="{A1F84331-7973-48E1-9ED5-E5867F635406}">
      <dgm:prSet/>
      <dgm:spPr/>
    </dgm:pt>
    <dgm:pt modelId="{DE07F362-0174-4436-AFA0-D710579C5DD6}" type="sibTrans" cxnId="{A1F84331-7973-48E1-9ED5-E5867F635406}">
      <dgm:prSet/>
      <dgm:spPr/>
    </dgm:pt>
    <dgm:pt modelId="{C5049BBE-C7B5-42BA-81DB-4B5E10F077E6}">
      <dgm:prSet phldr="0"/>
      <dgm:spPr/>
      <dgm:t>
        <a:bodyPr/>
        <a:lstStyle/>
        <a:p>
          <a:r>
            <a:rPr lang="en-US">
              <a:latin typeface="Calibri Light" panose="020F0302020204030204"/>
            </a:rPr>
            <a:t>Multiple pdfs</a:t>
          </a:r>
        </a:p>
      </dgm:t>
    </dgm:pt>
    <dgm:pt modelId="{6653D820-E99E-4DD1-ABB5-CE05F56A5E77}" type="parTrans" cxnId="{362392B9-38C8-40A9-9DE0-505D1EC770B7}">
      <dgm:prSet/>
      <dgm:spPr/>
    </dgm:pt>
    <dgm:pt modelId="{1326111C-4FE7-43F5-BFD0-5E78A82E4F9A}" type="sibTrans" cxnId="{362392B9-38C8-40A9-9DE0-505D1EC770B7}">
      <dgm:prSet/>
      <dgm:spPr/>
    </dgm:pt>
    <dgm:pt modelId="{D297271A-8C68-442E-8A2B-9499FFF2583C}">
      <dgm:prSet phldr="0"/>
      <dgm:spPr/>
      <dgm:t>
        <a:bodyPr/>
        <a:lstStyle/>
        <a:p>
          <a:r>
            <a:rPr lang="en-US">
              <a:latin typeface="Calibri Light" panose="020F0302020204030204"/>
            </a:rPr>
            <a:t>Single pdf</a:t>
          </a:r>
        </a:p>
      </dgm:t>
    </dgm:pt>
    <dgm:pt modelId="{C7574800-81AE-4D7C-96A4-4FC58BF836C2}" type="parTrans" cxnId="{7FEA341E-D076-4EF6-9A8D-C0F9A9122C43}">
      <dgm:prSet/>
      <dgm:spPr/>
    </dgm:pt>
    <dgm:pt modelId="{5D4E65AD-2780-4C4C-9CB9-C2F0D738BB97}" type="sibTrans" cxnId="{7FEA341E-D076-4EF6-9A8D-C0F9A9122C43}">
      <dgm:prSet/>
      <dgm:spPr/>
    </dgm:pt>
    <dgm:pt modelId="{43BCA103-EAAD-4E7A-A45B-3B837C049589}">
      <dgm:prSet phldr="0"/>
      <dgm:spPr/>
      <dgm:t>
        <a:bodyPr/>
        <a:lstStyle/>
        <a:p>
          <a:r>
            <a:rPr lang="en-US">
              <a:latin typeface="Calibri Light" panose="020F0302020204030204"/>
            </a:rPr>
            <a:t>Single pdf</a:t>
          </a:r>
        </a:p>
      </dgm:t>
    </dgm:pt>
    <dgm:pt modelId="{F5EF0EF1-3B3B-4A21-B4DF-1C0ED828E2EF}" type="parTrans" cxnId="{85891C3C-99C1-4FE9-8D47-0EE7533354D6}">
      <dgm:prSet/>
      <dgm:spPr/>
    </dgm:pt>
    <dgm:pt modelId="{BE88EB0D-0089-4142-B7E6-0D2BC8C5EE16}" type="sibTrans" cxnId="{85891C3C-99C1-4FE9-8D47-0EE7533354D6}">
      <dgm:prSet/>
      <dgm:spPr/>
    </dgm:pt>
    <dgm:pt modelId="{D2A4E099-B0F4-4D2B-93CB-806DACD02A88}">
      <dgm:prSet phldr="0"/>
      <dgm:spPr/>
      <dgm:t>
        <a:bodyPr/>
        <a:lstStyle/>
        <a:p>
          <a:r>
            <a:rPr lang="en-US">
              <a:latin typeface="Calibri Light" panose="020F0302020204030204"/>
            </a:rPr>
            <a:t>Multiple pdfs</a:t>
          </a:r>
        </a:p>
      </dgm:t>
    </dgm:pt>
    <dgm:pt modelId="{548D3D14-C1FC-4710-B919-87BE6978CB2A}" type="parTrans" cxnId="{161EFEA9-1FD7-4A9E-8BE6-113123A963CC}">
      <dgm:prSet/>
      <dgm:spPr/>
    </dgm:pt>
    <dgm:pt modelId="{B45D1A06-58FE-425D-9607-4FB1560D5745}" type="sibTrans" cxnId="{161EFEA9-1FD7-4A9E-8BE6-113123A963CC}">
      <dgm:prSet/>
      <dgm:spPr/>
    </dgm:pt>
    <dgm:pt modelId="{579F33E5-3CEA-4B32-AD97-3BEB780B4459}">
      <dgm:prSet phldr="0"/>
      <dgm:spPr/>
      <dgm:t>
        <a:bodyPr/>
        <a:lstStyle/>
        <a:p>
          <a:pPr>
            <a:lnSpc>
              <a:spcPct val="100000"/>
            </a:lnSpc>
          </a:pPr>
          <a:r>
            <a:rPr lang="en-US">
              <a:latin typeface="Calibri Light" panose="020F0302020204030204"/>
            </a:rPr>
            <a:t>Clutter-free code</a:t>
          </a:r>
        </a:p>
      </dgm:t>
    </dgm:pt>
    <dgm:pt modelId="{90B62B6F-6D43-4C1B-9E24-6062683A211C}" type="parTrans" cxnId="{25F4C81F-1924-46DC-9C03-EE4E8838E886}">
      <dgm:prSet/>
      <dgm:spPr/>
    </dgm:pt>
    <dgm:pt modelId="{F361F89C-D831-474C-A27C-9CBEF14DA5E7}" type="sibTrans" cxnId="{25F4C81F-1924-46DC-9C03-EE4E8838E886}">
      <dgm:prSet/>
      <dgm:spPr/>
    </dgm:pt>
    <dgm:pt modelId="{681C7962-5301-46C5-941C-76BFADB6FD2D}" type="pres">
      <dgm:prSet presAssocID="{B2778147-0EE5-43FF-A4D7-CDB38B0B5309}" presName="root" presStyleCnt="0">
        <dgm:presLayoutVars>
          <dgm:dir/>
          <dgm:resizeHandles val="exact"/>
        </dgm:presLayoutVars>
      </dgm:prSet>
      <dgm:spPr/>
    </dgm:pt>
    <dgm:pt modelId="{D49F6822-614C-4976-BC7C-5A646D5498FC}" type="pres">
      <dgm:prSet presAssocID="{C2BE51AD-C596-4B1E-8C00-9166EDE2286B}" presName="compNode" presStyleCnt="0"/>
      <dgm:spPr/>
    </dgm:pt>
    <dgm:pt modelId="{D9EBD111-0369-48DB-82CD-4FAF07EF9A3C}" type="pres">
      <dgm:prSet presAssocID="{C2BE51AD-C596-4B1E-8C00-9166EDE2286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Laptop"/>
        </a:ext>
      </dgm:extLst>
    </dgm:pt>
    <dgm:pt modelId="{2CB8EBFF-8F61-473F-B3D8-5EC7658D0820}" type="pres">
      <dgm:prSet presAssocID="{C2BE51AD-C596-4B1E-8C00-9166EDE2286B}" presName="iconSpace" presStyleCnt="0"/>
      <dgm:spPr/>
    </dgm:pt>
    <dgm:pt modelId="{E41D668B-E57F-4EA5-8596-4512FE4454BC}" type="pres">
      <dgm:prSet presAssocID="{C2BE51AD-C596-4B1E-8C00-9166EDE2286B}" presName="parTx" presStyleLbl="revTx" presStyleIdx="0" presStyleCnt="4">
        <dgm:presLayoutVars>
          <dgm:chMax val="0"/>
          <dgm:chPref val="0"/>
        </dgm:presLayoutVars>
      </dgm:prSet>
      <dgm:spPr/>
    </dgm:pt>
    <dgm:pt modelId="{6A645A39-776C-45CE-A2D5-8D0699CBE7C3}" type="pres">
      <dgm:prSet presAssocID="{C2BE51AD-C596-4B1E-8C00-9166EDE2286B}" presName="txSpace" presStyleCnt="0"/>
      <dgm:spPr/>
    </dgm:pt>
    <dgm:pt modelId="{1FE7EA7E-5D3D-4E26-8392-05BC1632BC52}" type="pres">
      <dgm:prSet presAssocID="{C2BE51AD-C596-4B1E-8C00-9166EDE2286B}" presName="desTx" presStyleLbl="revTx" presStyleIdx="1" presStyleCnt="4">
        <dgm:presLayoutVars/>
      </dgm:prSet>
      <dgm:spPr/>
    </dgm:pt>
    <dgm:pt modelId="{54E85793-4F82-43C9-B25B-59D050635262}" type="pres">
      <dgm:prSet presAssocID="{47D9970A-6D6B-4F3A-9E97-C6FCD0E5E758}" presName="sibTrans" presStyleCnt="0"/>
      <dgm:spPr/>
    </dgm:pt>
    <dgm:pt modelId="{8C7E3564-EC38-4E4D-A445-85E0B1FDCC9A}" type="pres">
      <dgm:prSet presAssocID="{132C88DD-2582-41B2-A1EF-3D1B42206E7F}" presName="compNode" presStyleCnt="0"/>
      <dgm:spPr/>
    </dgm:pt>
    <dgm:pt modelId="{FB90C7F0-1FCE-4553-B1B9-8E43782B49CF}" type="pres">
      <dgm:prSet presAssocID="{132C88DD-2582-41B2-A1EF-3D1B42206E7F}"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Open Folder"/>
        </a:ext>
      </dgm:extLst>
    </dgm:pt>
    <dgm:pt modelId="{A329F964-B147-4C0D-925F-D679AA70C430}" type="pres">
      <dgm:prSet presAssocID="{132C88DD-2582-41B2-A1EF-3D1B42206E7F}" presName="iconSpace" presStyleCnt="0"/>
      <dgm:spPr/>
    </dgm:pt>
    <dgm:pt modelId="{4BF678E7-984C-4022-855A-364BF7B5A4C9}" type="pres">
      <dgm:prSet presAssocID="{132C88DD-2582-41B2-A1EF-3D1B42206E7F}" presName="parTx" presStyleLbl="revTx" presStyleIdx="2" presStyleCnt="4">
        <dgm:presLayoutVars>
          <dgm:chMax val="0"/>
          <dgm:chPref val="0"/>
        </dgm:presLayoutVars>
      </dgm:prSet>
      <dgm:spPr/>
    </dgm:pt>
    <dgm:pt modelId="{9B757352-C4DE-4AC7-B128-982FF723138B}" type="pres">
      <dgm:prSet presAssocID="{132C88DD-2582-41B2-A1EF-3D1B42206E7F}" presName="txSpace" presStyleCnt="0"/>
      <dgm:spPr/>
    </dgm:pt>
    <dgm:pt modelId="{5ED66055-6FED-4BEF-A09A-B9392D025421}" type="pres">
      <dgm:prSet presAssocID="{132C88DD-2582-41B2-A1EF-3D1B42206E7F}" presName="desTx" presStyleLbl="revTx" presStyleIdx="3" presStyleCnt="4">
        <dgm:presLayoutVars/>
      </dgm:prSet>
      <dgm:spPr/>
    </dgm:pt>
  </dgm:ptLst>
  <dgm:cxnLst>
    <dgm:cxn modelId="{7AF21F0C-2512-466E-9772-425D6645E10A}" type="presOf" srcId="{132C88DD-2582-41B2-A1EF-3D1B42206E7F}" destId="{4BF678E7-984C-4022-855A-364BF7B5A4C9}" srcOrd="0" destOrd="0" presId="urn:microsoft.com/office/officeart/2018/5/layout/CenteredIconLabelDescriptionList"/>
    <dgm:cxn modelId="{3F18E80E-8249-4A4D-92B0-9FC1AFBBA041}" srcId="{B2778147-0EE5-43FF-A4D7-CDB38B0B5309}" destId="{C2BE51AD-C596-4B1E-8C00-9166EDE2286B}" srcOrd="0" destOrd="0" parTransId="{8E61BCBC-444F-4B1B-95D4-091A32D89FD2}" sibTransId="{47D9970A-6D6B-4F3A-9E97-C6FCD0E5E758}"/>
    <dgm:cxn modelId="{AD341114-4DFC-48DF-94CE-0490F99E86C2}" type="presOf" srcId="{BC6A3676-7523-4B9B-83E2-84F9DF854B40}" destId="{1FE7EA7E-5D3D-4E26-8392-05BC1632BC52}" srcOrd="0" destOrd="1" presId="urn:microsoft.com/office/officeart/2018/5/layout/CenteredIconLabelDescriptionList"/>
    <dgm:cxn modelId="{7FEA341E-D076-4EF6-9A8D-C0F9A9122C43}" srcId="{5A1A46D3-34CC-4D41-9E99-462B024C5652}" destId="{D297271A-8C68-442E-8A2B-9499FFF2583C}" srcOrd="0" destOrd="0" parTransId="{C7574800-81AE-4D7C-96A4-4FC58BF836C2}" sibTransId="{5D4E65AD-2780-4C4C-9CB9-C2F0D738BB97}"/>
    <dgm:cxn modelId="{25F4C81F-1924-46DC-9C03-EE4E8838E886}" srcId="{132C88DD-2582-41B2-A1EF-3D1B42206E7F}" destId="{579F33E5-3CEA-4B32-AD97-3BEB780B4459}" srcOrd="0" destOrd="0" parTransId="{90B62B6F-6D43-4C1B-9E24-6062683A211C}" sibTransId="{F361F89C-D831-474C-A27C-9CBEF14DA5E7}"/>
    <dgm:cxn modelId="{4E641529-5E2F-427E-B406-882C1C4164C3}" type="presOf" srcId="{02B957E3-3DFE-4FD1-BDAE-7C469E822CCF}" destId="{1FE7EA7E-5D3D-4E26-8392-05BC1632BC52}" srcOrd="0" destOrd="3" presId="urn:microsoft.com/office/officeart/2018/5/layout/CenteredIconLabelDescriptionList"/>
    <dgm:cxn modelId="{4A0A052C-E388-4E8F-832C-819AD15060D0}" type="presOf" srcId="{893BD0AF-28D9-4C45-80C3-EFD202BC5822}" destId="{5ED66055-6FED-4BEF-A09A-B9392D025421}" srcOrd="0" destOrd="4" presId="urn:microsoft.com/office/officeart/2018/5/layout/CenteredIconLabelDescriptionList"/>
    <dgm:cxn modelId="{A1F84331-7973-48E1-9ED5-E5867F635406}" srcId="{02B957E3-3DFE-4FD1-BDAE-7C469E822CCF}" destId="{D5CC30BA-E344-4885-AC71-3B551F0D6C13}" srcOrd="1" destOrd="0" parTransId="{080DA393-5F15-4506-B166-EFBC9A23B09E}" sibTransId="{DE07F362-0174-4436-AFA0-D710579C5DD6}"/>
    <dgm:cxn modelId="{85891C3C-99C1-4FE9-8D47-0EE7533354D6}" srcId="{893BD0AF-28D9-4C45-80C3-EFD202BC5822}" destId="{43BCA103-EAAD-4E7A-A45B-3B837C049589}" srcOrd="0" destOrd="0" parTransId="{F5EF0EF1-3B3B-4A21-B4DF-1C0ED828E2EF}" sibTransId="{BE88EB0D-0089-4142-B7E6-0D2BC8C5EE16}"/>
    <dgm:cxn modelId="{2A3A105E-347C-4F8A-8389-EFACA96B211D}" srcId="{132C88DD-2582-41B2-A1EF-3D1B42206E7F}" destId="{893BD0AF-28D9-4C45-80C3-EFD202BC5822}" srcOrd="2" destOrd="0" parTransId="{D3812674-54B3-4144-A59C-0C7B48C15B2A}" sibTransId="{81A482A6-F829-4A11-83CB-15330E395DD1}"/>
    <dgm:cxn modelId="{DDDB8B67-6555-4011-B24A-5F5002CD9FD6}" type="presOf" srcId="{1996720B-D252-44A7-AE0E-BCA73D8D5273}" destId="{1FE7EA7E-5D3D-4E26-8392-05BC1632BC52}" srcOrd="0" destOrd="4" presId="urn:microsoft.com/office/officeart/2018/5/layout/CenteredIconLabelDescriptionList"/>
    <dgm:cxn modelId="{E1D29F4A-D6F0-42B0-A188-27412324216F}" type="presOf" srcId="{43BCA103-EAAD-4E7A-A45B-3B837C049589}" destId="{5ED66055-6FED-4BEF-A09A-B9392D025421}" srcOrd="0" destOrd="5" presId="urn:microsoft.com/office/officeart/2018/5/layout/CenteredIconLabelDescriptionList"/>
    <dgm:cxn modelId="{DA988175-4F68-4B47-88A8-0C38509FE007}" type="presOf" srcId="{D297271A-8C68-442E-8A2B-9499FFF2583C}" destId="{5ED66055-6FED-4BEF-A09A-B9392D025421}" srcOrd="0" destOrd="2" presId="urn:microsoft.com/office/officeart/2018/5/layout/CenteredIconLabelDescriptionList"/>
    <dgm:cxn modelId="{0BD11857-662B-4887-8E5E-2A42526E6FF9}" type="presOf" srcId="{C5049BBE-C7B5-42BA-81DB-4B5E10F077E6}" destId="{5ED66055-6FED-4BEF-A09A-B9392D025421}" srcOrd="0" destOrd="3" presId="urn:microsoft.com/office/officeart/2018/5/layout/CenteredIconLabelDescriptionList"/>
    <dgm:cxn modelId="{84158B82-4292-45AC-90A2-144C58288C32}" type="presOf" srcId="{C2BE51AD-C596-4B1E-8C00-9166EDE2286B}" destId="{E41D668B-E57F-4EA5-8596-4512FE4454BC}" srcOrd="0" destOrd="0" presId="urn:microsoft.com/office/officeart/2018/5/layout/CenteredIconLabelDescriptionList"/>
    <dgm:cxn modelId="{E2FCA686-0B5D-4D7C-9644-B3343107D3E0}" type="presOf" srcId="{A5641D8A-D883-4839-8599-82ED9CA49A0B}" destId="{1FE7EA7E-5D3D-4E26-8392-05BC1632BC52}" srcOrd="0" destOrd="0" presId="urn:microsoft.com/office/officeart/2018/5/layout/CenteredIconLabelDescriptionList"/>
    <dgm:cxn modelId="{CDBED98E-0793-4C1A-8917-01D2452CC88C}" srcId="{02B957E3-3DFE-4FD1-BDAE-7C469E822CCF}" destId="{1996720B-D252-44A7-AE0E-BCA73D8D5273}" srcOrd="0" destOrd="0" parTransId="{DA7D06DE-6F00-4770-872B-19A9C5624112}" sibTransId="{A52310F4-99EB-4BF4-8F42-68753D9159B0}"/>
    <dgm:cxn modelId="{9837EA8E-0A47-4C60-87A4-6F12D722855A}" srcId="{C2BE51AD-C596-4B1E-8C00-9166EDE2286B}" destId="{A5641D8A-D883-4839-8599-82ED9CA49A0B}" srcOrd="0" destOrd="0" parTransId="{6F0F7D70-0D13-47CC-9B61-6E52A626ABD0}" sibTransId="{3C7FE99B-BA12-41DA-8FFF-16E15619D0CB}"/>
    <dgm:cxn modelId="{6568CD95-7F7A-4F28-A17B-425DEEF96F05}" type="presOf" srcId="{D5CC30BA-E344-4885-AC71-3B551F0D6C13}" destId="{1FE7EA7E-5D3D-4E26-8392-05BC1632BC52}" srcOrd="0" destOrd="5" presId="urn:microsoft.com/office/officeart/2018/5/layout/CenteredIconLabelDescriptionList"/>
    <dgm:cxn modelId="{0725969A-3556-4A96-8EA6-2A0AD7F317B0}" srcId="{C2BE51AD-C596-4B1E-8C00-9166EDE2286B}" destId="{02B957E3-3DFE-4FD1-BDAE-7C469E822CCF}" srcOrd="1" destOrd="0" parTransId="{3299F3D9-B778-4DEA-AAE3-389862CB150F}" sibTransId="{3C0816DD-42E5-433D-8A88-4CF4904B58ED}"/>
    <dgm:cxn modelId="{161EFEA9-1FD7-4A9E-8BE6-113123A963CC}" srcId="{893BD0AF-28D9-4C45-80C3-EFD202BC5822}" destId="{D2A4E099-B0F4-4D2B-93CB-806DACD02A88}" srcOrd="1" destOrd="0" parTransId="{548D3D14-C1FC-4710-B919-87BE6978CB2A}" sibTransId="{B45D1A06-58FE-425D-9607-4FB1560D5745}"/>
    <dgm:cxn modelId="{9DCC10AD-A621-417A-8F7C-12C581567D72}" type="presOf" srcId="{B2778147-0EE5-43FF-A4D7-CDB38B0B5309}" destId="{681C7962-5301-46C5-941C-76BFADB6FD2D}" srcOrd="0" destOrd="0" presId="urn:microsoft.com/office/officeart/2018/5/layout/CenteredIconLabelDescriptionList"/>
    <dgm:cxn modelId="{C7A587B3-BA68-4A50-A165-ED18AC6778F8}" srcId="{B2778147-0EE5-43FF-A4D7-CDB38B0B5309}" destId="{132C88DD-2582-41B2-A1EF-3D1B42206E7F}" srcOrd="1" destOrd="0" parTransId="{A7D167AF-79A5-4D4C-BD05-F58C86DAFFC8}" sibTransId="{E7C11A8E-231C-4FE0-AAC3-C49F709F1ACA}"/>
    <dgm:cxn modelId="{362392B9-38C8-40A9-9DE0-505D1EC770B7}" srcId="{5A1A46D3-34CC-4D41-9E99-462B024C5652}" destId="{C5049BBE-C7B5-42BA-81DB-4B5E10F077E6}" srcOrd="1" destOrd="0" parTransId="{6653D820-E99E-4DD1-ABB5-CE05F56A5E77}" sibTransId="{1326111C-4FE7-43F5-BFD0-5E78A82E4F9A}"/>
    <dgm:cxn modelId="{489B00BB-0B05-4FCF-B8BA-75D8DECC5698}" type="presOf" srcId="{5A1A46D3-34CC-4D41-9E99-462B024C5652}" destId="{5ED66055-6FED-4BEF-A09A-B9392D025421}" srcOrd="0" destOrd="1" presId="urn:microsoft.com/office/officeart/2018/5/layout/CenteredIconLabelDescriptionList"/>
    <dgm:cxn modelId="{EA25DEBC-F307-4064-92E3-378503DA47CC}" srcId="{A5641D8A-D883-4839-8599-82ED9CA49A0B}" destId="{BC6A3676-7523-4B9B-83E2-84F9DF854B40}" srcOrd="0" destOrd="0" parTransId="{2A69B2BD-350E-47D0-8707-067452286AC4}" sibTransId="{3C50D2D5-4E89-4727-B13B-53C82A0C03DA}"/>
    <dgm:cxn modelId="{D1554AC3-63F7-4BBC-AF50-C537992625C9}" type="presOf" srcId="{263CD8BC-2FCA-4A86-B2F9-555060AA9DEB}" destId="{1FE7EA7E-5D3D-4E26-8392-05BC1632BC52}" srcOrd="0" destOrd="2" presId="urn:microsoft.com/office/officeart/2018/5/layout/CenteredIconLabelDescriptionList"/>
    <dgm:cxn modelId="{DC1FFEC9-A007-4162-BA8B-3CB0AD9F52EB}" srcId="{A5641D8A-D883-4839-8599-82ED9CA49A0B}" destId="{263CD8BC-2FCA-4A86-B2F9-555060AA9DEB}" srcOrd="1" destOrd="0" parTransId="{D85C6B08-125A-4307-AA16-2353F0100142}" sibTransId="{B3E46C35-30AC-410B-BE7E-B966B8EA0B78}"/>
    <dgm:cxn modelId="{ECA7ADCA-48B2-4171-81E3-B524DFA6DC59}" srcId="{132C88DD-2582-41B2-A1EF-3D1B42206E7F}" destId="{5A1A46D3-34CC-4D41-9E99-462B024C5652}" srcOrd="1" destOrd="0" parTransId="{50AC0C71-3230-407B-9766-AD3654520C62}" sibTransId="{3C50EE1C-DEE3-4BFB-9771-3947FE843888}"/>
    <dgm:cxn modelId="{B818E5F3-F3FE-4439-A970-D039387F3D4C}" type="presOf" srcId="{D2A4E099-B0F4-4D2B-93CB-806DACD02A88}" destId="{5ED66055-6FED-4BEF-A09A-B9392D025421}" srcOrd="0" destOrd="6" presId="urn:microsoft.com/office/officeart/2018/5/layout/CenteredIconLabelDescriptionList"/>
    <dgm:cxn modelId="{6B6028FD-146F-4BBC-BD4B-8300CF1B2F6A}" type="presOf" srcId="{579F33E5-3CEA-4B32-AD97-3BEB780B4459}" destId="{5ED66055-6FED-4BEF-A09A-B9392D025421}" srcOrd="0" destOrd="0" presId="urn:microsoft.com/office/officeart/2018/5/layout/CenteredIconLabelDescriptionList"/>
    <dgm:cxn modelId="{7D9FDF5F-4D62-4E58-8B46-BF617C6A7DCA}" type="presParOf" srcId="{681C7962-5301-46C5-941C-76BFADB6FD2D}" destId="{D49F6822-614C-4976-BC7C-5A646D5498FC}" srcOrd="0" destOrd="0" presId="urn:microsoft.com/office/officeart/2018/5/layout/CenteredIconLabelDescriptionList"/>
    <dgm:cxn modelId="{67467618-478F-4ADF-A988-6C90306E4365}" type="presParOf" srcId="{D49F6822-614C-4976-BC7C-5A646D5498FC}" destId="{D9EBD111-0369-48DB-82CD-4FAF07EF9A3C}" srcOrd="0" destOrd="0" presId="urn:microsoft.com/office/officeart/2018/5/layout/CenteredIconLabelDescriptionList"/>
    <dgm:cxn modelId="{4C4D0352-E6AE-469D-9275-E0EA7AA76704}" type="presParOf" srcId="{D49F6822-614C-4976-BC7C-5A646D5498FC}" destId="{2CB8EBFF-8F61-473F-B3D8-5EC7658D0820}" srcOrd="1" destOrd="0" presId="urn:microsoft.com/office/officeart/2018/5/layout/CenteredIconLabelDescriptionList"/>
    <dgm:cxn modelId="{B15CC7FA-1B5B-4153-8439-E3C26E80CA78}" type="presParOf" srcId="{D49F6822-614C-4976-BC7C-5A646D5498FC}" destId="{E41D668B-E57F-4EA5-8596-4512FE4454BC}" srcOrd="2" destOrd="0" presId="urn:microsoft.com/office/officeart/2018/5/layout/CenteredIconLabelDescriptionList"/>
    <dgm:cxn modelId="{BBDB5A23-369E-4077-9FB9-8DADADE3620B}" type="presParOf" srcId="{D49F6822-614C-4976-BC7C-5A646D5498FC}" destId="{6A645A39-776C-45CE-A2D5-8D0699CBE7C3}" srcOrd="3" destOrd="0" presId="urn:microsoft.com/office/officeart/2018/5/layout/CenteredIconLabelDescriptionList"/>
    <dgm:cxn modelId="{97F68434-5D77-4E68-8DF4-D64E7AA8E4EC}" type="presParOf" srcId="{D49F6822-614C-4976-BC7C-5A646D5498FC}" destId="{1FE7EA7E-5D3D-4E26-8392-05BC1632BC52}" srcOrd="4" destOrd="0" presId="urn:microsoft.com/office/officeart/2018/5/layout/CenteredIconLabelDescriptionList"/>
    <dgm:cxn modelId="{D7577615-57B7-4865-AF66-F46BDAA38554}" type="presParOf" srcId="{681C7962-5301-46C5-941C-76BFADB6FD2D}" destId="{54E85793-4F82-43C9-B25B-59D050635262}" srcOrd="1" destOrd="0" presId="urn:microsoft.com/office/officeart/2018/5/layout/CenteredIconLabelDescriptionList"/>
    <dgm:cxn modelId="{5DD36867-B4D4-4DC2-9474-B1603A942EA9}" type="presParOf" srcId="{681C7962-5301-46C5-941C-76BFADB6FD2D}" destId="{8C7E3564-EC38-4E4D-A445-85E0B1FDCC9A}" srcOrd="2" destOrd="0" presId="urn:microsoft.com/office/officeart/2018/5/layout/CenteredIconLabelDescriptionList"/>
    <dgm:cxn modelId="{94EBA8B7-ED9E-4E09-AEE6-B7CEC3B03C10}" type="presParOf" srcId="{8C7E3564-EC38-4E4D-A445-85E0B1FDCC9A}" destId="{FB90C7F0-1FCE-4553-B1B9-8E43782B49CF}" srcOrd="0" destOrd="0" presId="urn:microsoft.com/office/officeart/2018/5/layout/CenteredIconLabelDescriptionList"/>
    <dgm:cxn modelId="{93EF3173-8251-46C2-9D69-0B4FCD234D00}" type="presParOf" srcId="{8C7E3564-EC38-4E4D-A445-85E0B1FDCC9A}" destId="{A329F964-B147-4C0D-925F-D679AA70C430}" srcOrd="1" destOrd="0" presId="urn:microsoft.com/office/officeart/2018/5/layout/CenteredIconLabelDescriptionList"/>
    <dgm:cxn modelId="{33FA1575-38FD-4933-BF8E-DAA2A3A0FBB5}" type="presParOf" srcId="{8C7E3564-EC38-4E4D-A445-85E0B1FDCC9A}" destId="{4BF678E7-984C-4022-855A-364BF7B5A4C9}" srcOrd="2" destOrd="0" presId="urn:microsoft.com/office/officeart/2018/5/layout/CenteredIconLabelDescriptionList"/>
    <dgm:cxn modelId="{DC34D263-4EF1-4DBB-B54F-C6744DF240A4}" type="presParOf" srcId="{8C7E3564-EC38-4E4D-A445-85E0B1FDCC9A}" destId="{9B757352-C4DE-4AC7-B128-982FF723138B}" srcOrd="3" destOrd="0" presId="urn:microsoft.com/office/officeart/2018/5/layout/CenteredIconLabelDescriptionList"/>
    <dgm:cxn modelId="{5CC3C279-6C5C-4A42-9CC5-4362203D3EA6}" type="presParOf" srcId="{8C7E3564-EC38-4E4D-A445-85E0B1FDCC9A}" destId="{5ED66055-6FED-4BEF-A09A-B9392D025421}"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6722D25-E7F1-4F19-986A-E184F7308487}" type="doc">
      <dgm:prSet loTypeId="urn:microsoft.com/office/officeart/2005/8/layout/lProcess3" loCatId="process" qsTypeId="urn:microsoft.com/office/officeart/2005/8/quickstyle/simple5" qsCatId="simple" csTypeId="urn:microsoft.com/office/officeart/2005/8/colors/colorful1" csCatId="colorful" phldr="1"/>
      <dgm:spPr/>
      <dgm:t>
        <a:bodyPr/>
        <a:lstStyle/>
        <a:p>
          <a:endParaRPr lang="en-US"/>
        </a:p>
      </dgm:t>
    </dgm:pt>
    <dgm:pt modelId="{60022424-B7D7-4ABE-B960-B8666C2C6A49}">
      <dgm:prSet phldrT="[Text]" phldr="0"/>
      <dgm:spPr/>
      <dgm:t>
        <a:bodyPr/>
        <a:lstStyle/>
        <a:p>
          <a:pPr rtl="0"/>
          <a:r>
            <a:rPr lang="en-US" dirty="0">
              <a:latin typeface="Calibri Light" panose="020F0302020204030204"/>
            </a:rPr>
            <a:t>Build an java application using core java code in NetBeans</a:t>
          </a:r>
          <a:endParaRPr lang="en-US" dirty="0"/>
        </a:p>
      </dgm:t>
    </dgm:pt>
    <dgm:pt modelId="{FEE17C28-E188-4A4C-A823-22450A7ACE83}" type="parTrans" cxnId="{1BBD3F6F-4131-4096-8F27-4E0B77DD370E}">
      <dgm:prSet/>
      <dgm:spPr/>
      <dgm:t>
        <a:bodyPr/>
        <a:lstStyle/>
        <a:p>
          <a:endParaRPr lang="en-US"/>
        </a:p>
      </dgm:t>
    </dgm:pt>
    <dgm:pt modelId="{D4D52EC9-F499-455B-A099-66021045976C}" type="sibTrans" cxnId="{1BBD3F6F-4131-4096-8F27-4E0B77DD370E}">
      <dgm:prSet/>
      <dgm:spPr/>
      <dgm:t>
        <a:bodyPr/>
        <a:lstStyle/>
        <a:p>
          <a:endParaRPr lang="en-US"/>
        </a:p>
      </dgm:t>
    </dgm:pt>
    <dgm:pt modelId="{759C90D6-CDC6-4BD6-8E32-593DEF82E0D5}">
      <dgm:prSet phldrT="[Text]" phldr="0"/>
      <dgm:spPr/>
      <dgm:t>
        <a:bodyPr/>
        <a:lstStyle/>
        <a:p>
          <a:pPr rtl="0"/>
          <a:r>
            <a:rPr lang="en-US" dirty="0">
              <a:latin typeface="Calibri Light" panose="020F0302020204030204"/>
            </a:rPr>
            <a:t>Designed Frontend</a:t>
          </a:r>
          <a:endParaRPr lang="en-US" dirty="0"/>
        </a:p>
      </dgm:t>
    </dgm:pt>
    <dgm:pt modelId="{649806A1-02AF-43F9-8E08-C65C4C1C6C39}" type="parTrans" cxnId="{60A021B8-5C25-4DEB-A8B0-A136D7F2EDCA}">
      <dgm:prSet/>
      <dgm:spPr/>
      <dgm:t>
        <a:bodyPr/>
        <a:lstStyle/>
        <a:p>
          <a:endParaRPr lang="en-US"/>
        </a:p>
      </dgm:t>
    </dgm:pt>
    <dgm:pt modelId="{2634649F-6603-4669-BD6C-26039D54D944}" type="sibTrans" cxnId="{60A021B8-5C25-4DEB-A8B0-A136D7F2EDCA}">
      <dgm:prSet/>
      <dgm:spPr/>
      <dgm:t>
        <a:bodyPr/>
        <a:lstStyle/>
        <a:p>
          <a:endParaRPr lang="en-US"/>
        </a:p>
      </dgm:t>
    </dgm:pt>
    <dgm:pt modelId="{6238F0DD-3A70-4F17-B901-0237A5DDADD7}">
      <dgm:prSet phldrT="[Text]" phldr="0"/>
      <dgm:spPr/>
      <dgm:t>
        <a:bodyPr/>
        <a:lstStyle/>
        <a:p>
          <a:pPr rtl="0"/>
          <a:r>
            <a:rPr lang="en-US" dirty="0">
              <a:latin typeface="Calibri Light" panose="020F0302020204030204"/>
            </a:rPr>
            <a:t>Launch 4J to build the </a:t>
          </a:r>
          <a:r>
            <a:rPr lang="en-US">
              <a:latin typeface="Calibri Light" panose="020F0302020204030204"/>
            </a:rPr>
            <a:t>executable file</a:t>
          </a:r>
          <a:endParaRPr lang="en-US" dirty="0"/>
        </a:p>
      </dgm:t>
    </dgm:pt>
    <dgm:pt modelId="{47FAFCF2-4405-40F9-B48F-853B500E3DFE}" type="parTrans" cxnId="{2A0DFEE1-2949-478B-ACB9-A986101D73D4}">
      <dgm:prSet/>
      <dgm:spPr/>
      <dgm:t>
        <a:bodyPr/>
        <a:lstStyle/>
        <a:p>
          <a:endParaRPr lang="en-US"/>
        </a:p>
      </dgm:t>
    </dgm:pt>
    <dgm:pt modelId="{42BD1D79-43F3-4922-8740-932C92DA65B1}" type="sibTrans" cxnId="{2A0DFEE1-2949-478B-ACB9-A986101D73D4}">
      <dgm:prSet/>
      <dgm:spPr/>
      <dgm:t>
        <a:bodyPr/>
        <a:lstStyle/>
        <a:p>
          <a:endParaRPr lang="en-US"/>
        </a:p>
      </dgm:t>
    </dgm:pt>
    <dgm:pt modelId="{0A4F57D8-2DE2-4EE6-9331-CBFEF37F55BF}">
      <dgm:prSet phldrT="[Text]" phldr="0"/>
      <dgm:spPr/>
      <dgm:t>
        <a:bodyPr/>
        <a:lstStyle/>
        <a:p>
          <a:pPr rtl="0"/>
          <a:r>
            <a:rPr lang="en-US" dirty="0">
              <a:latin typeface="Calibri Light" panose="020F0302020204030204"/>
            </a:rPr>
            <a:t>INNO setup for building the installer</a:t>
          </a:r>
          <a:endParaRPr lang="en-US" dirty="0"/>
        </a:p>
      </dgm:t>
    </dgm:pt>
    <dgm:pt modelId="{1CABC46F-985D-441C-A69F-7D7302AC3FF0}" type="parTrans" cxnId="{9F836DCE-4343-47E9-BDEB-1C62F0B0DC28}">
      <dgm:prSet/>
      <dgm:spPr/>
      <dgm:t>
        <a:bodyPr/>
        <a:lstStyle/>
        <a:p>
          <a:endParaRPr lang="en-US"/>
        </a:p>
      </dgm:t>
    </dgm:pt>
    <dgm:pt modelId="{7BC07EA0-8A7D-4292-B22E-E71362DEDA92}" type="sibTrans" cxnId="{9F836DCE-4343-47E9-BDEB-1C62F0B0DC28}">
      <dgm:prSet/>
      <dgm:spPr/>
      <dgm:t>
        <a:bodyPr/>
        <a:lstStyle/>
        <a:p>
          <a:endParaRPr lang="en-US"/>
        </a:p>
      </dgm:t>
    </dgm:pt>
    <dgm:pt modelId="{9BCF5008-8922-434B-A534-F9CC5C2D0482}">
      <dgm:prSet phldrT="[Text]" phldr="0" custT="1"/>
      <dgm:spPr/>
      <dgm:t>
        <a:bodyPr/>
        <a:lstStyle/>
        <a:p>
          <a:pPr rtl="0"/>
          <a:r>
            <a:rPr lang="en-US" sz="1050" dirty="0">
              <a:latin typeface="Calibri Light" panose="020F0302020204030204"/>
            </a:rPr>
            <a:t>File chooser </a:t>
          </a:r>
          <a:r>
            <a:rPr lang="en-US" sz="1050" dirty="0" err="1">
              <a:latin typeface="Calibri Light" panose="020F0302020204030204"/>
            </a:rPr>
            <a:t>cmd</a:t>
          </a:r>
          <a:r>
            <a:rPr lang="en-US" sz="1050" dirty="0">
              <a:latin typeface="Calibri Light" panose="020F0302020204030204"/>
            </a:rPr>
            <a:t> -&gt; For command line arguments and right click context menu purpose.</a:t>
          </a:r>
        </a:p>
      </dgm:t>
    </dgm:pt>
    <dgm:pt modelId="{0BEBF078-258A-4C4C-9BEA-1A5A81FE7C2C}" type="parTrans" cxnId="{D02EFBAF-42FE-483F-B5EB-013A00061F79}">
      <dgm:prSet/>
      <dgm:spPr/>
      <dgm:t>
        <a:bodyPr/>
        <a:lstStyle/>
        <a:p>
          <a:endParaRPr lang="en-IN"/>
        </a:p>
      </dgm:t>
    </dgm:pt>
    <dgm:pt modelId="{B53E9C11-C608-4283-B31B-648FB8E71E15}" type="sibTrans" cxnId="{D02EFBAF-42FE-483F-B5EB-013A00061F79}">
      <dgm:prSet/>
      <dgm:spPr/>
      <dgm:t>
        <a:bodyPr/>
        <a:lstStyle/>
        <a:p>
          <a:endParaRPr lang="en-IN"/>
        </a:p>
      </dgm:t>
    </dgm:pt>
    <dgm:pt modelId="{868BE51A-09A0-49F4-A583-407F3D5C35E4}">
      <dgm:prSet phldrT="[Text]" phldr="0"/>
      <dgm:spPr/>
      <dgm:t>
        <a:bodyPr/>
        <a:lstStyle/>
        <a:p>
          <a:pPr rtl="0"/>
          <a:r>
            <a:rPr lang="en-US" dirty="0">
              <a:latin typeface="Calibri Light" panose="020F0302020204030204"/>
            </a:rPr>
            <a:t>List GUI to show saved proxy details</a:t>
          </a:r>
        </a:p>
      </dgm:t>
    </dgm:pt>
    <dgm:pt modelId="{AB001C56-0DE0-4011-9EE2-40EE6E5F2D56}" type="parTrans" cxnId="{2093E850-5A7D-4D33-B559-174A6E483C64}">
      <dgm:prSet/>
      <dgm:spPr/>
      <dgm:t>
        <a:bodyPr/>
        <a:lstStyle/>
        <a:p>
          <a:endParaRPr lang="en-IN"/>
        </a:p>
      </dgm:t>
    </dgm:pt>
    <dgm:pt modelId="{F2984B3F-3365-4199-B1CE-68E967DF9706}" type="sibTrans" cxnId="{2093E850-5A7D-4D33-B559-174A6E483C64}">
      <dgm:prSet/>
      <dgm:spPr/>
      <dgm:t>
        <a:bodyPr/>
        <a:lstStyle/>
        <a:p>
          <a:endParaRPr lang="en-IN"/>
        </a:p>
      </dgm:t>
    </dgm:pt>
    <dgm:pt modelId="{D808D927-76DB-4496-8A47-5F43C889A08F}">
      <dgm:prSet phldrT="[Text]" phldr="0" custT="1"/>
      <dgm:spPr/>
      <dgm:t>
        <a:bodyPr/>
        <a:lstStyle/>
        <a:p>
          <a:pPr rtl="0"/>
          <a:r>
            <a:rPr lang="en-US" sz="1100" dirty="0">
              <a:latin typeface="Calibri Light" panose="020F0302020204030204"/>
            </a:rPr>
            <a:t>File Chooser Demo class for building desktop application by creating frames and dialogs.</a:t>
          </a:r>
        </a:p>
      </dgm:t>
    </dgm:pt>
    <dgm:pt modelId="{D734D8F7-EC22-4C76-8EDE-ABD0DCC4AA9D}" type="parTrans" cxnId="{2A7446B2-A6BF-4399-901E-1B90B42D94D4}">
      <dgm:prSet/>
      <dgm:spPr/>
      <dgm:t>
        <a:bodyPr/>
        <a:lstStyle/>
        <a:p>
          <a:endParaRPr lang="en-IN"/>
        </a:p>
      </dgm:t>
    </dgm:pt>
    <dgm:pt modelId="{B4B0DD71-8B8A-4062-A3D3-CC0AFA5122CA}" type="sibTrans" cxnId="{2A7446B2-A6BF-4399-901E-1B90B42D94D4}">
      <dgm:prSet/>
      <dgm:spPr/>
      <dgm:t>
        <a:bodyPr/>
        <a:lstStyle/>
        <a:p>
          <a:endParaRPr lang="en-IN"/>
        </a:p>
      </dgm:t>
    </dgm:pt>
    <dgm:pt modelId="{4281E202-F3B0-43A3-95B7-2E7A80698A2E}">
      <dgm:prSet phldrT="[Text]" phldr="0" custT="1"/>
      <dgm:spPr/>
      <dgm:t>
        <a:bodyPr/>
        <a:lstStyle/>
        <a:p>
          <a:pPr rtl="0"/>
          <a:r>
            <a:rPr lang="en-US" sz="1100" dirty="0">
              <a:latin typeface="Calibri Light" panose="020F0302020204030204"/>
            </a:rPr>
            <a:t>Added appropriate frames and dialogs to take input from the user when he right click on the file.</a:t>
          </a:r>
        </a:p>
      </dgm:t>
    </dgm:pt>
    <dgm:pt modelId="{AC7BF64A-6264-4B84-AAE2-16D82E33415B}" type="parTrans" cxnId="{FFF857C3-1156-4F3E-B6C0-1D6B70DA7C18}">
      <dgm:prSet/>
      <dgm:spPr/>
      <dgm:t>
        <a:bodyPr/>
        <a:lstStyle/>
        <a:p>
          <a:endParaRPr lang="en-IN"/>
        </a:p>
      </dgm:t>
    </dgm:pt>
    <dgm:pt modelId="{9AA07D83-FA86-4D4E-935D-E12C57FC8105}" type="sibTrans" cxnId="{FFF857C3-1156-4F3E-B6C0-1D6B70DA7C18}">
      <dgm:prSet/>
      <dgm:spPr/>
      <dgm:t>
        <a:bodyPr/>
        <a:lstStyle/>
        <a:p>
          <a:endParaRPr lang="en-IN"/>
        </a:p>
      </dgm:t>
    </dgm:pt>
    <dgm:pt modelId="{89EC3572-2A74-4F99-BD8B-9E282FDC5A14}">
      <dgm:prSet phldrT="[Text]" phldr="0" custT="1"/>
      <dgm:spPr/>
      <dgm:t>
        <a:bodyPr/>
        <a:lstStyle/>
        <a:p>
          <a:pPr rtl="0"/>
          <a:r>
            <a:rPr lang="en-US" sz="1100" dirty="0">
              <a:latin typeface="Calibri Light" panose="020F0302020204030204"/>
            </a:rPr>
            <a:t>Created a java list to save the proxy details and it takes saved details of the proxies from the file.</a:t>
          </a:r>
        </a:p>
      </dgm:t>
    </dgm:pt>
    <dgm:pt modelId="{6F5B1FFC-D145-42DF-AEA5-5FFD8AB18474}" type="parTrans" cxnId="{A8A53C37-5D58-4E06-B3BC-FF5878B9CEC4}">
      <dgm:prSet/>
      <dgm:spPr/>
      <dgm:t>
        <a:bodyPr/>
        <a:lstStyle/>
        <a:p>
          <a:endParaRPr lang="en-IN"/>
        </a:p>
      </dgm:t>
    </dgm:pt>
    <dgm:pt modelId="{12284C0B-A290-43AE-BE4A-F1133E0AD23B}" type="sibTrans" cxnId="{A8A53C37-5D58-4E06-B3BC-FF5878B9CEC4}">
      <dgm:prSet/>
      <dgm:spPr/>
      <dgm:t>
        <a:bodyPr/>
        <a:lstStyle/>
        <a:p>
          <a:endParaRPr lang="en-IN"/>
        </a:p>
      </dgm:t>
    </dgm:pt>
    <dgm:pt modelId="{0743890C-83C8-43EE-834E-BE01925C78AE}">
      <dgm:prSet phldrT="[Text]" phldr="0" custT="1"/>
      <dgm:spPr/>
      <dgm:t>
        <a:bodyPr/>
        <a:lstStyle/>
        <a:p>
          <a:pPr rtl="0"/>
          <a:r>
            <a:rPr lang="en-US" sz="1100" dirty="0">
              <a:latin typeface="Calibri Light" panose="020F0302020204030204"/>
            </a:rPr>
            <a:t>It renames the files with proxy by checking proxy connection.</a:t>
          </a:r>
        </a:p>
      </dgm:t>
    </dgm:pt>
    <dgm:pt modelId="{D4A62414-0351-4603-AAD7-776E1248D5F2}" type="parTrans" cxnId="{D11DD3B5-42F8-4134-A11F-9887FB1F8A38}">
      <dgm:prSet/>
      <dgm:spPr/>
      <dgm:t>
        <a:bodyPr/>
        <a:lstStyle/>
        <a:p>
          <a:endParaRPr lang="en-IN"/>
        </a:p>
      </dgm:t>
    </dgm:pt>
    <dgm:pt modelId="{D85C8F7B-33A1-4B48-9EBF-8CEF93AFCB77}" type="sibTrans" cxnId="{D11DD3B5-42F8-4134-A11F-9887FB1F8A38}">
      <dgm:prSet/>
      <dgm:spPr/>
      <dgm:t>
        <a:bodyPr/>
        <a:lstStyle/>
        <a:p>
          <a:endParaRPr lang="en-IN"/>
        </a:p>
      </dgm:t>
    </dgm:pt>
    <dgm:pt modelId="{36F773D3-0E91-404F-9D9A-77DC76553CD9}">
      <dgm:prSet phldrT="[Text]" phldr="0" custT="1"/>
      <dgm:spPr/>
      <dgm:t>
        <a:bodyPr/>
        <a:lstStyle/>
        <a:p>
          <a:pPr rtl="0"/>
          <a:r>
            <a:rPr lang="en-US" sz="1100" dirty="0">
              <a:latin typeface="Calibri Light" panose="020F0302020204030204"/>
            </a:rPr>
            <a:t>Proxy connection</a:t>
          </a:r>
        </a:p>
      </dgm:t>
    </dgm:pt>
    <dgm:pt modelId="{62C9457C-D917-4C2E-99C2-3C84360E7450}" type="parTrans" cxnId="{B2790AE7-8900-4BCF-8DC3-2AE8FF6B0AEB}">
      <dgm:prSet/>
      <dgm:spPr/>
      <dgm:t>
        <a:bodyPr/>
        <a:lstStyle/>
        <a:p>
          <a:endParaRPr lang="en-IN"/>
        </a:p>
      </dgm:t>
    </dgm:pt>
    <dgm:pt modelId="{74421A64-A627-4AB8-BEF2-EF0C13F0423B}" type="sibTrans" cxnId="{B2790AE7-8900-4BCF-8DC3-2AE8FF6B0AEB}">
      <dgm:prSet/>
      <dgm:spPr/>
      <dgm:t>
        <a:bodyPr/>
        <a:lstStyle/>
        <a:p>
          <a:endParaRPr lang="en-IN"/>
        </a:p>
      </dgm:t>
    </dgm:pt>
    <dgm:pt modelId="{828757B7-C795-4D6C-9456-F82B0F840F17}">
      <dgm:prSet phldrT="[Text]" phldr="0" custT="1"/>
      <dgm:spPr/>
      <dgm:t>
        <a:bodyPr/>
        <a:lstStyle/>
        <a:p>
          <a:pPr rtl="0"/>
          <a:r>
            <a:rPr lang="en-US" sz="1100" dirty="0">
              <a:latin typeface="Calibri Light" panose="020F0302020204030204"/>
            </a:rPr>
            <a:t> proxy connection class will set the proxy settings of the system and then checks whether the proxy is connected or not.</a:t>
          </a:r>
        </a:p>
      </dgm:t>
    </dgm:pt>
    <dgm:pt modelId="{1A475E5B-8275-4ACD-84F2-DE0137321C2E}" type="parTrans" cxnId="{9769DDF6-06EF-48EB-AF44-36137A48397E}">
      <dgm:prSet/>
      <dgm:spPr/>
      <dgm:t>
        <a:bodyPr/>
        <a:lstStyle/>
        <a:p>
          <a:endParaRPr lang="en-IN"/>
        </a:p>
      </dgm:t>
    </dgm:pt>
    <dgm:pt modelId="{C00A905E-8BE9-4145-9100-F288D08E6806}" type="sibTrans" cxnId="{9769DDF6-06EF-48EB-AF44-36137A48397E}">
      <dgm:prSet/>
      <dgm:spPr/>
      <dgm:t>
        <a:bodyPr/>
        <a:lstStyle/>
        <a:p>
          <a:endParaRPr lang="en-IN"/>
        </a:p>
      </dgm:t>
    </dgm:pt>
    <dgm:pt modelId="{5746DBAB-4581-4DFA-BF9C-4BD8EBF41AB7}">
      <dgm:prSet phldrT="[Text]" phldr="0" custT="1"/>
      <dgm:spPr/>
      <dgm:t>
        <a:bodyPr/>
        <a:lstStyle/>
        <a:p>
          <a:pPr rtl="0"/>
          <a:r>
            <a:rPr lang="en-US" sz="1100" dirty="0">
              <a:latin typeface="Calibri Light" panose="020F0302020204030204"/>
            </a:rPr>
            <a:t>After checking proxy connection , if the proxy details are not present in the list , they will be added to the file which stores the saved details of the proxies.</a:t>
          </a:r>
        </a:p>
      </dgm:t>
    </dgm:pt>
    <dgm:pt modelId="{77978164-2310-4472-8E7F-EC4AA1CEE856}" type="parTrans" cxnId="{68D1C046-CE72-449E-9DA0-5D7DB55C3C15}">
      <dgm:prSet/>
      <dgm:spPr/>
      <dgm:t>
        <a:bodyPr/>
        <a:lstStyle/>
        <a:p>
          <a:endParaRPr lang="en-IN"/>
        </a:p>
      </dgm:t>
    </dgm:pt>
    <dgm:pt modelId="{1ADF1767-CF78-4752-88C7-6530DB65649A}" type="sibTrans" cxnId="{68D1C046-CE72-449E-9DA0-5D7DB55C3C15}">
      <dgm:prSet/>
      <dgm:spPr/>
      <dgm:t>
        <a:bodyPr/>
        <a:lstStyle/>
        <a:p>
          <a:endParaRPr lang="en-IN"/>
        </a:p>
      </dgm:t>
    </dgm:pt>
    <dgm:pt modelId="{5D42D037-4C99-46A9-8A75-3233E7ABFFC9}">
      <dgm:prSet phldrT="[Text]" phldr="0" custT="1"/>
      <dgm:spPr/>
      <dgm:t>
        <a:bodyPr/>
        <a:lstStyle/>
        <a:p>
          <a:pPr rtl="0"/>
          <a:r>
            <a:rPr lang="en-US" sz="1100" dirty="0">
              <a:latin typeface="Calibri Light" panose="020F0302020204030204"/>
            </a:rPr>
            <a:t>Connected java front end to the core java application and made it working perfect for renaming files.</a:t>
          </a:r>
        </a:p>
      </dgm:t>
    </dgm:pt>
    <dgm:pt modelId="{B4A600C8-E89E-48FA-90C4-CCC247ACAAA8}" type="parTrans" cxnId="{C1BF7BF0-E461-4B29-BED1-60556E5C38CA}">
      <dgm:prSet/>
      <dgm:spPr/>
      <dgm:t>
        <a:bodyPr/>
        <a:lstStyle/>
        <a:p>
          <a:endParaRPr lang="en-IN"/>
        </a:p>
      </dgm:t>
    </dgm:pt>
    <dgm:pt modelId="{4A1A1CC1-54D0-4811-B03E-157D470404A6}" type="sibTrans" cxnId="{C1BF7BF0-E461-4B29-BED1-60556E5C38CA}">
      <dgm:prSet/>
      <dgm:spPr/>
      <dgm:t>
        <a:bodyPr/>
        <a:lstStyle/>
        <a:p>
          <a:endParaRPr lang="en-IN"/>
        </a:p>
      </dgm:t>
    </dgm:pt>
    <dgm:pt modelId="{0EB5A130-92D9-402D-84F4-823AD7C6CCDF}">
      <dgm:prSet phldrT="[Text]" phldr="0" custT="1"/>
      <dgm:spPr/>
      <dgm:t>
        <a:bodyPr/>
        <a:lstStyle/>
        <a:p>
          <a:pPr rtl="0"/>
          <a:r>
            <a:rPr lang="en-US" sz="1100" dirty="0">
              <a:latin typeface="Calibri Light" panose="020F0302020204030204"/>
            </a:rPr>
            <a:t>Added  error messages for every case and the program will not crash at any point of time.</a:t>
          </a:r>
        </a:p>
      </dgm:t>
    </dgm:pt>
    <dgm:pt modelId="{484B0F45-E646-4FFE-9847-CCF91EDB8218}" type="parTrans" cxnId="{0026F8BC-12F8-4183-9F06-37C19668A8B1}">
      <dgm:prSet/>
      <dgm:spPr/>
      <dgm:t>
        <a:bodyPr/>
        <a:lstStyle/>
        <a:p>
          <a:endParaRPr lang="en-IN"/>
        </a:p>
      </dgm:t>
    </dgm:pt>
    <dgm:pt modelId="{3A357558-2734-4749-B1B6-8272042BB14A}" type="sibTrans" cxnId="{0026F8BC-12F8-4183-9F06-37C19668A8B1}">
      <dgm:prSet/>
      <dgm:spPr/>
      <dgm:t>
        <a:bodyPr/>
        <a:lstStyle/>
        <a:p>
          <a:endParaRPr lang="en-IN"/>
        </a:p>
      </dgm:t>
    </dgm:pt>
    <dgm:pt modelId="{4AFF3DD4-F777-4890-BFD1-2ACF0849D3DA}">
      <dgm:prSet phldrT="[Text]" phldr="0" custT="1"/>
      <dgm:spPr/>
      <dgm:t>
        <a:bodyPr/>
        <a:lstStyle/>
        <a:p>
          <a:pPr rtl="0"/>
          <a:r>
            <a:rPr lang="en-US" sz="1000" dirty="0"/>
            <a:t>Added application to the right click menu by modifying the registry entry by writing the registry script in the installation script.</a:t>
          </a:r>
        </a:p>
      </dgm:t>
    </dgm:pt>
    <dgm:pt modelId="{65C4ED61-2B31-471D-850C-8644D255C63A}" type="parTrans" cxnId="{45D8E6CA-2FF4-4B53-A4B1-DB48FEFFA770}">
      <dgm:prSet/>
      <dgm:spPr/>
      <dgm:t>
        <a:bodyPr/>
        <a:lstStyle/>
        <a:p>
          <a:endParaRPr lang="en-IN"/>
        </a:p>
      </dgm:t>
    </dgm:pt>
    <dgm:pt modelId="{80470BFA-5B23-4B85-82D3-64F443284C47}" type="sibTrans" cxnId="{45D8E6CA-2FF4-4B53-A4B1-DB48FEFFA770}">
      <dgm:prSet/>
      <dgm:spPr/>
      <dgm:t>
        <a:bodyPr/>
        <a:lstStyle/>
        <a:p>
          <a:endParaRPr lang="en-IN"/>
        </a:p>
      </dgm:t>
    </dgm:pt>
    <dgm:pt modelId="{711E57B8-EE1B-4178-80AA-A7BC7876B581}">
      <dgm:prSet phldrT="[Text]" phldr="0" custT="1"/>
      <dgm:spPr/>
      <dgm:t>
        <a:bodyPr/>
        <a:lstStyle/>
        <a:p>
          <a:pPr rtl="0"/>
          <a:r>
            <a:rPr lang="en-US" sz="1000" dirty="0"/>
            <a:t>Added application in the “</a:t>
          </a:r>
          <a:r>
            <a:rPr lang="en-US" sz="1000" dirty="0" err="1"/>
            <a:t>sendto</a:t>
          </a:r>
          <a:r>
            <a:rPr lang="en-US" sz="1000" dirty="0"/>
            <a:t>” of the context menu so that multiple files renaming will be done using right click.</a:t>
          </a:r>
        </a:p>
      </dgm:t>
    </dgm:pt>
    <dgm:pt modelId="{9BD8A636-7B00-4B0E-B9DE-73602475E3BA}" type="parTrans" cxnId="{516F8D9D-B1B3-4935-A01C-0951AF4544EA}">
      <dgm:prSet/>
      <dgm:spPr/>
      <dgm:t>
        <a:bodyPr/>
        <a:lstStyle/>
        <a:p>
          <a:endParaRPr lang="en-IN"/>
        </a:p>
      </dgm:t>
    </dgm:pt>
    <dgm:pt modelId="{369B9452-2664-4C3D-AB46-FB0C190A52F8}" type="sibTrans" cxnId="{516F8D9D-B1B3-4935-A01C-0951AF4544EA}">
      <dgm:prSet/>
      <dgm:spPr/>
      <dgm:t>
        <a:bodyPr/>
        <a:lstStyle/>
        <a:p>
          <a:endParaRPr lang="en-IN"/>
        </a:p>
      </dgm:t>
    </dgm:pt>
    <dgm:pt modelId="{7BC65D5D-563F-42BD-9A0A-C4725C682BB8}">
      <dgm:prSet phldrT="[Text]" phldr="0" custT="1"/>
      <dgm:spPr/>
      <dgm:t>
        <a:bodyPr/>
        <a:lstStyle/>
        <a:p>
          <a:pPr rtl="0"/>
          <a:r>
            <a:rPr lang="en-US" sz="1100" dirty="0">
              <a:latin typeface="Calibri Light" panose="020F0302020204030204"/>
            </a:rPr>
            <a:t>Renaming files without proxy by connecting to java main executable file.</a:t>
          </a:r>
        </a:p>
        <a:p>
          <a:pPr rtl="0"/>
          <a:endParaRPr lang="en-US" sz="1100" dirty="0">
            <a:latin typeface="Calibri Light" panose="020F0302020204030204"/>
          </a:endParaRPr>
        </a:p>
      </dgm:t>
    </dgm:pt>
    <dgm:pt modelId="{1C90B2F3-207D-4755-B382-CE999FC1D0BC}" type="parTrans" cxnId="{E578E4FA-8969-4930-A00A-ED4F7D9C6A71}">
      <dgm:prSet/>
      <dgm:spPr/>
      <dgm:t>
        <a:bodyPr/>
        <a:lstStyle/>
        <a:p>
          <a:endParaRPr lang="en-IN"/>
        </a:p>
      </dgm:t>
    </dgm:pt>
    <dgm:pt modelId="{B9E4E2D2-5B31-4DFE-8189-35980C4CB600}" type="sibTrans" cxnId="{E578E4FA-8969-4930-A00A-ED4F7D9C6A71}">
      <dgm:prSet/>
      <dgm:spPr/>
      <dgm:t>
        <a:bodyPr/>
        <a:lstStyle/>
        <a:p>
          <a:endParaRPr lang="en-IN"/>
        </a:p>
      </dgm:t>
    </dgm:pt>
    <dgm:pt modelId="{B7311367-EF58-43CA-ACB1-EA2641FC8A8A}" type="pres">
      <dgm:prSet presAssocID="{16722D25-E7F1-4F19-986A-E184F7308487}" presName="Name0" presStyleCnt="0">
        <dgm:presLayoutVars>
          <dgm:chPref val="3"/>
          <dgm:dir/>
          <dgm:animLvl val="lvl"/>
          <dgm:resizeHandles/>
        </dgm:presLayoutVars>
      </dgm:prSet>
      <dgm:spPr/>
    </dgm:pt>
    <dgm:pt modelId="{39CD935A-A200-4800-956A-807BAE4B7BA3}" type="pres">
      <dgm:prSet presAssocID="{60022424-B7D7-4ABE-B960-B8666C2C6A49}" presName="horFlow" presStyleCnt="0"/>
      <dgm:spPr/>
    </dgm:pt>
    <dgm:pt modelId="{03E0DC9D-A4B5-4F35-86AF-446B5C7A0E79}" type="pres">
      <dgm:prSet presAssocID="{60022424-B7D7-4ABE-B960-B8666C2C6A49}" presName="bigChev" presStyleLbl="node1" presStyleIdx="0" presStyleCnt="7"/>
      <dgm:spPr/>
    </dgm:pt>
    <dgm:pt modelId="{51E84A62-FA33-4094-8310-0577F7C3321C}" type="pres">
      <dgm:prSet presAssocID="{60022424-B7D7-4ABE-B960-B8666C2C6A49}" presName="vSp" presStyleCnt="0"/>
      <dgm:spPr/>
    </dgm:pt>
    <dgm:pt modelId="{8DF5A24F-C318-48FA-9A8C-60089CB5BC70}" type="pres">
      <dgm:prSet presAssocID="{759C90D6-CDC6-4BD6-8E32-593DEF82E0D5}" presName="horFlow" presStyleCnt="0"/>
      <dgm:spPr/>
    </dgm:pt>
    <dgm:pt modelId="{2D3B655A-4B67-4243-9DED-CBD83B2B098C}" type="pres">
      <dgm:prSet presAssocID="{759C90D6-CDC6-4BD6-8E32-593DEF82E0D5}" presName="bigChev" presStyleLbl="node1" presStyleIdx="1" presStyleCnt="7"/>
      <dgm:spPr/>
    </dgm:pt>
    <dgm:pt modelId="{7E387E21-BA9F-495D-A744-D99CF07EEE29}" type="pres">
      <dgm:prSet presAssocID="{0BEBF078-258A-4C4C-9BEA-1A5A81FE7C2C}" presName="parTrans" presStyleCnt="0"/>
      <dgm:spPr/>
    </dgm:pt>
    <dgm:pt modelId="{20DACBD2-29FB-4B82-AA06-2A5036D2DDFA}" type="pres">
      <dgm:prSet presAssocID="{9BCF5008-8922-434B-A534-F9CC5C2D0482}" presName="node" presStyleLbl="alignAccFollowNode1" presStyleIdx="0" presStyleCnt="10" custScaleX="282083" custScaleY="147467" custLinFactNeighborX="-17211" custLinFactNeighborY="1865">
        <dgm:presLayoutVars>
          <dgm:bulletEnabled val="1"/>
        </dgm:presLayoutVars>
      </dgm:prSet>
      <dgm:spPr/>
    </dgm:pt>
    <dgm:pt modelId="{291C95C4-A554-4906-BC53-951B98023D84}" type="pres">
      <dgm:prSet presAssocID="{B53E9C11-C608-4283-B31B-648FB8E71E15}" presName="sibTrans" presStyleCnt="0"/>
      <dgm:spPr/>
    </dgm:pt>
    <dgm:pt modelId="{E2FA57A8-0523-4E32-B0BA-15AE6AF13991}" type="pres">
      <dgm:prSet presAssocID="{D808D927-76DB-4496-8A47-5F43C889A08F}" presName="node" presStyleLbl="alignAccFollowNode1" presStyleIdx="1" presStyleCnt="10" custScaleX="215732" custScaleY="134168">
        <dgm:presLayoutVars>
          <dgm:bulletEnabled val="1"/>
        </dgm:presLayoutVars>
      </dgm:prSet>
      <dgm:spPr/>
    </dgm:pt>
    <dgm:pt modelId="{03F93253-C465-49BF-8C48-B13FE4BBE3B4}" type="pres">
      <dgm:prSet presAssocID="{B4B0DD71-8B8A-4062-A3D3-CC0AFA5122CA}" presName="sibTrans" presStyleCnt="0"/>
      <dgm:spPr/>
    </dgm:pt>
    <dgm:pt modelId="{C4E5CFF1-EB5F-45C2-B612-3F9B1EE8F411}" type="pres">
      <dgm:prSet presAssocID="{7BC65D5D-563F-42BD-9A0A-C4725C682BB8}" presName="node" presStyleLbl="alignAccFollowNode1" presStyleIdx="2" presStyleCnt="10" custScaleX="255527">
        <dgm:presLayoutVars>
          <dgm:bulletEnabled val="1"/>
        </dgm:presLayoutVars>
      </dgm:prSet>
      <dgm:spPr/>
    </dgm:pt>
    <dgm:pt modelId="{9090AC3A-1725-4EF3-805D-D0DE4EFF5BF6}" type="pres">
      <dgm:prSet presAssocID="{759C90D6-CDC6-4BD6-8E32-593DEF82E0D5}" presName="vSp" presStyleCnt="0"/>
      <dgm:spPr/>
    </dgm:pt>
    <dgm:pt modelId="{C20C8218-3226-4EAC-A277-6858118460DC}" type="pres">
      <dgm:prSet presAssocID="{868BE51A-09A0-49F4-A583-407F3D5C35E4}" presName="horFlow" presStyleCnt="0"/>
      <dgm:spPr/>
    </dgm:pt>
    <dgm:pt modelId="{ACCAD3A4-799C-4FFC-8815-8B82E35AA197}" type="pres">
      <dgm:prSet presAssocID="{868BE51A-09A0-49F4-A583-407F3D5C35E4}" presName="bigChev" presStyleLbl="node1" presStyleIdx="2" presStyleCnt="7"/>
      <dgm:spPr/>
    </dgm:pt>
    <dgm:pt modelId="{C663CFB5-A0D6-4E1C-8F30-0BCA93546BAC}" type="pres">
      <dgm:prSet presAssocID="{6F5B1FFC-D145-42DF-AEA5-5FFD8AB18474}" presName="parTrans" presStyleCnt="0"/>
      <dgm:spPr/>
    </dgm:pt>
    <dgm:pt modelId="{89E3E227-261C-4B7C-8368-583329C22F81}" type="pres">
      <dgm:prSet presAssocID="{89EC3572-2A74-4F99-BD8B-9E282FDC5A14}" presName="node" presStyleLbl="alignAccFollowNode1" presStyleIdx="3" presStyleCnt="10" custScaleX="211253">
        <dgm:presLayoutVars>
          <dgm:bulletEnabled val="1"/>
        </dgm:presLayoutVars>
      </dgm:prSet>
      <dgm:spPr/>
    </dgm:pt>
    <dgm:pt modelId="{42EA184B-F25F-4B94-998A-7D1F0E08CD51}" type="pres">
      <dgm:prSet presAssocID="{12284C0B-A290-43AE-BE4A-F1133E0AD23B}" presName="sibTrans" presStyleCnt="0"/>
      <dgm:spPr/>
    </dgm:pt>
    <dgm:pt modelId="{6F962E18-5AD6-4FFC-A29B-E0B04DB6C101}" type="pres">
      <dgm:prSet presAssocID="{0743890C-83C8-43EE-834E-BE01925C78AE}" presName="node" presStyleLbl="alignAccFollowNode1" presStyleIdx="4" presStyleCnt="10" custScaleX="207950">
        <dgm:presLayoutVars>
          <dgm:bulletEnabled val="1"/>
        </dgm:presLayoutVars>
      </dgm:prSet>
      <dgm:spPr/>
    </dgm:pt>
    <dgm:pt modelId="{80401B4A-3973-491F-A301-D71FF1C890E7}" type="pres">
      <dgm:prSet presAssocID="{868BE51A-09A0-49F4-A583-407F3D5C35E4}" presName="vSp" presStyleCnt="0"/>
      <dgm:spPr/>
    </dgm:pt>
    <dgm:pt modelId="{9035B176-42F2-40CB-8593-F0A9757F229B}" type="pres">
      <dgm:prSet presAssocID="{36F773D3-0E91-404F-9D9A-77DC76553CD9}" presName="horFlow" presStyleCnt="0"/>
      <dgm:spPr/>
    </dgm:pt>
    <dgm:pt modelId="{7442020A-61CB-4666-AA63-B218C8C565F2}" type="pres">
      <dgm:prSet presAssocID="{36F773D3-0E91-404F-9D9A-77DC76553CD9}" presName="bigChev" presStyleLbl="node1" presStyleIdx="3" presStyleCnt="7"/>
      <dgm:spPr/>
    </dgm:pt>
    <dgm:pt modelId="{1B4E2A3E-BD70-4638-8535-D0C811D3FFCE}" type="pres">
      <dgm:prSet presAssocID="{1A475E5B-8275-4ACD-84F2-DE0137321C2E}" presName="parTrans" presStyleCnt="0"/>
      <dgm:spPr/>
    </dgm:pt>
    <dgm:pt modelId="{FA51358C-8DE7-4FB0-9326-8F54DA52F147}" type="pres">
      <dgm:prSet presAssocID="{828757B7-C795-4D6C-9456-F82B0F840F17}" presName="node" presStyleLbl="alignAccFollowNode1" presStyleIdx="5" presStyleCnt="10" custScaleX="215931">
        <dgm:presLayoutVars>
          <dgm:bulletEnabled val="1"/>
        </dgm:presLayoutVars>
      </dgm:prSet>
      <dgm:spPr/>
    </dgm:pt>
    <dgm:pt modelId="{6C0CCD21-5994-4738-8DFB-60CF91033603}" type="pres">
      <dgm:prSet presAssocID="{C00A905E-8BE9-4145-9100-F288D08E6806}" presName="sibTrans" presStyleCnt="0"/>
      <dgm:spPr/>
    </dgm:pt>
    <dgm:pt modelId="{3D5C51F9-66F9-4A5B-B4ED-AEE5E0CDCF6B}" type="pres">
      <dgm:prSet presAssocID="{5746DBAB-4581-4DFA-BF9C-4BD8EBF41AB7}" presName="node" presStyleLbl="alignAccFollowNode1" presStyleIdx="6" presStyleCnt="10" custScaleX="319688">
        <dgm:presLayoutVars>
          <dgm:bulletEnabled val="1"/>
        </dgm:presLayoutVars>
      </dgm:prSet>
      <dgm:spPr/>
    </dgm:pt>
    <dgm:pt modelId="{7F1E8773-DA08-4547-8F00-DB3F64F8F614}" type="pres">
      <dgm:prSet presAssocID="{36F773D3-0E91-404F-9D9A-77DC76553CD9}" presName="vSp" presStyleCnt="0"/>
      <dgm:spPr/>
    </dgm:pt>
    <dgm:pt modelId="{81D59AD0-D45A-4A83-BC28-E42B84ECDC4A}" type="pres">
      <dgm:prSet presAssocID="{5D42D037-4C99-46A9-8A75-3233E7ABFFC9}" presName="horFlow" presStyleCnt="0"/>
      <dgm:spPr/>
    </dgm:pt>
    <dgm:pt modelId="{6819C496-28B5-43DB-8B72-B974444FAC06}" type="pres">
      <dgm:prSet presAssocID="{5D42D037-4C99-46A9-8A75-3233E7ABFFC9}" presName="bigChev" presStyleLbl="node1" presStyleIdx="4" presStyleCnt="7" custScaleX="155037"/>
      <dgm:spPr/>
    </dgm:pt>
    <dgm:pt modelId="{01D976F0-AA15-49C0-AFF8-9E6B21565328}" type="pres">
      <dgm:prSet presAssocID="{484B0F45-E646-4FFE-9847-CCF91EDB8218}" presName="parTrans" presStyleCnt="0"/>
      <dgm:spPr/>
    </dgm:pt>
    <dgm:pt modelId="{75A977EE-548A-40F2-A866-F43C3AC36CE8}" type="pres">
      <dgm:prSet presAssocID="{0EB5A130-92D9-402D-84F4-823AD7C6CCDF}" presName="node" presStyleLbl="alignAccFollowNode1" presStyleIdx="7" presStyleCnt="10" custScaleX="266604">
        <dgm:presLayoutVars>
          <dgm:bulletEnabled val="1"/>
        </dgm:presLayoutVars>
      </dgm:prSet>
      <dgm:spPr/>
    </dgm:pt>
    <dgm:pt modelId="{268382AD-93B3-4E70-B258-639FA0962DF5}" type="pres">
      <dgm:prSet presAssocID="{5D42D037-4C99-46A9-8A75-3233E7ABFFC9}" presName="vSp" presStyleCnt="0"/>
      <dgm:spPr/>
    </dgm:pt>
    <dgm:pt modelId="{1E3B6A3E-4AC1-4561-8013-3021008D6CED}" type="pres">
      <dgm:prSet presAssocID="{6238F0DD-3A70-4F17-B901-0237A5DDADD7}" presName="horFlow" presStyleCnt="0"/>
      <dgm:spPr/>
    </dgm:pt>
    <dgm:pt modelId="{07519281-E910-49EE-8D68-0641110F0219}" type="pres">
      <dgm:prSet presAssocID="{6238F0DD-3A70-4F17-B901-0237A5DDADD7}" presName="bigChev" presStyleLbl="node1" presStyleIdx="5" presStyleCnt="7"/>
      <dgm:spPr/>
    </dgm:pt>
    <dgm:pt modelId="{62A1C4EC-CC44-4841-80F8-27E5B8663145}" type="pres">
      <dgm:prSet presAssocID="{6238F0DD-3A70-4F17-B901-0237A5DDADD7}" presName="vSp" presStyleCnt="0"/>
      <dgm:spPr/>
    </dgm:pt>
    <dgm:pt modelId="{A884BE4E-6146-4ADA-95E5-E221651F3088}" type="pres">
      <dgm:prSet presAssocID="{0A4F57D8-2DE2-4EE6-9331-CBFEF37F55BF}" presName="horFlow" presStyleCnt="0"/>
      <dgm:spPr/>
    </dgm:pt>
    <dgm:pt modelId="{01DBD5AD-F02B-4B54-8B3D-E9C480E81E3D}" type="pres">
      <dgm:prSet presAssocID="{0A4F57D8-2DE2-4EE6-9331-CBFEF37F55BF}" presName="bigChev" presStyleLbl="node1" presStyleIdx="6" presStyleCnt="7"/>
      <dgm:spPr/>
    </dgm:pt>
    <dgm:pt modelId="{51B8DFDC-ED8C-402A-B339-AED39830ACA7}" type="pres">
      <dgm:prSet presAssocID="{65C4ED61-2B31-471D-850C-8644D255C63A}" presName="parTrans" presStyleCnt="0"/>
      <dgm:spPr/>
    </dgm:pt>
    <dgm:pt modelId="{BAAC6457-F022-4E55-B72A-D60AFF033FB2}" type="pres">
      <dgm:prSet presAssocID="{4AFF3DD4-F777-4890-BFD1-2ACF0849D3DA}" presName="node" presStyleLbl="alignAccFollowNode1" presStyleIdx="8" presStyleCnt="10" custScaleX="235816">
        <dgm:presLayoutVars>
          <dgm:bulletEnabled val="1"/>
        </dgm:presLayoutVars>
      </dgm:prSet>
      <dgm:spPr/>
    </dgm:pt>
    <dgm:pt modelId="{91E97ABD-9274-4774-B955-10BF4937448B}" type="pres">
      <dgm:prSet presAssocID="{80470BFA-5B23-4B85-82D3-64F443284C47}" presName="sibTrans" presStyleCnt="0"/>
      <dgm:spPr/>
    </dgm:pt>
    <dgm:pt modelId="{CA45BDBD-987E-4DF2-AE63-A368821811EC}" type="pres">
      <dgm:prSet presAssocID="{711E57B8-EE1B-4178-80AA-A7BC7876B581}" presName="node" presStyleLbl="alignAccFollowNode1" presStyleIdx="9" presStyleCnt="10" custScaleX="289523">
        <dgm:presLayoutVars>
          <dgm:bulletEnabled val="1"/>
        </dgm:presLayoutVars>
      </dgm:prSet>
      <dgm:spPr/>
    </dgm:pt>
  </dgm:ptLst>
  <dgm:cxnLst>
    <dgm:cxn modelId="{1B5CAD01-C556-4797-9045-B8E57926BF42}" type="presOf" srcId="{759C90D6-CDC6-4BD6-8E32-593DEF82E0D5}" destId="{2D3B655A-4B67-4243-9DED-CBD83B2B098C}" srcOrd="0" destOrd="0" presId="urn:microsoft.com/office/officeart/2005/8/layout/lProcess3"/>
    <dgm:cxn modelId="{21872103-EFD9-4AEB-AD2F-E3423A27E962}" type="presOf" srcId="{89EC3572-2A74-4F99-BD8B-9E282FDC5A14}" destId="{89E3E227-261C-4B7C-8368-583329C22F81}" srcOrd="0" destOrd="0" presId="urn:microsoft.com/office/officeart/2005/8/layout/lProcess3"/>
    <dgm:cxn modelId="{7C07450B-E5FC-4047-84E0-AABDDC001819}" type="presOf" srcId="{0A4F57D8-2DE2-4EE6-9331-CBFEF37F55BF}" destId="{01DBD5AD-F02B-4B54-8B3D-E9C480E81E3D}" srcOrd="0" destOrd="0" presId="urn:microsoft.com/office/officeart/2005/8/layout/lProcess3"/>
    <dgm:cxn modelId="{8D3DA00D-35C7-4B1B-AF57-773B0E796FE2}" type="presOf" srcId="{5746DBAB-4581-4DFA-BF9C-4BD8EBF41AB7}" destId="{3D5C51F9-66F9-4A5B-B4ED-AEE5E0CDCF6B}" srcOrd="0" destOrd="0" presId="urn:microsoft.com/office/officeart/2005/8/layout/lProcess3"/>
    <dgm:cxn modelId="{738CE71D-93AD-450C-B969-D7D081B8EF29}" type="presOf" srcId="{5D42D037-4C99-46A9-8A75-3233E7ABFFC9}" destId="{6819C496-28B5-43DB-8B72-B974444FAC06}" srcOrd="0" destOrd="0" presId="urn:microsoft.com/office/officeart/2005/8/layout/lProcess3"/>
    <dgm:cxn modelId="{A8A53C37-5D58-4E06-B3BC-FF5878B9CEC4}" srcId="{868BE51A-09A0-49F4-A583-407F3D5C35E4}" destId="{89EC3572-2A74-4F99-BD8B-9E282FDC5A14}" srcOrd="0" destOrd="0" parTransId="{6F5B1FFC-D145-42DF-AEA5-5FFD8AB18474}" sibTransId="{12284C0B-A290-43AE-BE4A-F1133E0AD23B}"/>
    <dgm:cxn modelId="{26B0BB3B-D182-469B-BC6F-C9279CB3360C}" type="presOf" srcId="{9BCF5008-8922-434B-A534-F9CC5C2D0482}" destId="{20DACBD2-29FB-4B82-AA06-2A5036D2DDFA}" srcOrd="0" destOrd="0" presId="urn:microsoft.com/office/officeart/2005/8/layout/lProcess3"/>
    <dgm:cxn modelId="{95F7953D-DB79-4010-A08C-DAD6FB09A771}" type="presOf" srcId="{4281E202-F3B0-43A3-95B7-2E7A80698A2E}" destId="{20DACBD2-29FB-4B82-AA06-2A5036D2DDFA}" srcOrd="0" destOrd="1" presId="urn:microsoft.com/office/officeart/2005/8/layout/lProcess3"/>
    <dgm:cxn modelId="{FD0B9461-6A27-42A7-86C4-B2FD7299F519}" type="presOf" srcId="{4AFF3DD4-F777-4890-BFD1-2ACF0849D3DA}" destId="{BAAC6457-F022-4E55-B72A-D60AFF033FB2}" srcOrd="0" destOrd="0" presId="urn:microsoft.com/office/officeart/2005/8/layout/lProcess3"/>
    <dgm:cxn modelId="{68D1C046-CE72-449E-9DA0-5D7DB55C3C15}" srcId="{36F773D3-0E91-404F-9D9A-77DC76553CD9}" destId="{5746DBAB-4581-4DFA-BF9C-4BD8EBF41AB7}" srcOrd="1" destOrd="0" parTransId="{77978164-2310-4472-8E7F-EC4AA1CEE856}" sibTransId="{1ADF1767-CF78-4752-88C7-6530DB65649A}"/>
    <dgm:cxn modelId="{508CA26C-62C9-45A3-8A57-D6E58EA5DBA1}" type="presOf" srcId="{868BE51A-09A0-49F4-A583-407F3D5C35E4}" destId="{ACCAD3A4-799C-4FFC-8815-8B82E35AA197}" srcOrd="0" destOrd="0" presId="urn:microsoft.com/office/officeart/2005/8/layout/lProcess3"/>
    <dgm:cxn modelId="{9A0F946D-85E0-4030-AF1F-516438386BB9}" type="presOf" srcId="{36F773D3-0E91-404F-9D9A-77DC76553CD9}" destId="{7442020A-61CB-4666-AA63-B218C8C565F2}" srcOrd="0" destOrd="0" presId="urn:microsoft.com/office/officeart/2005/8/layout/lProcess3"/>
    <dgm:cxn modelId="{1BBD3F6F-4131-4096-8F27-4E0B77DD370E}" srcId="{16722D25-E7F1-4F19-986A-E184F7308487}" destId="{60022424-B7D7-4ABE-B960-B8666C2C6A49}" srcOrd="0" destOrd="0" parTransId="{FEE17C28-E188-4A4C-A823-22450A7ACE83}" sibTransId="{D4D52EC9-F499-455B-A099-66021045976C}"/>
    <dgm:cxn modelId="{2093E850-5A7D-4D33-B559-174A6E483C64}" srcId="{16722D25-E7F1-4F19-986A-E184F7308487}" destId="{868BE51A-09A0-49F4-A583-407F3D5C35E4}" srcOrd="2" destOrd="0" parTransId="{AB001C56-0DE0-4011-9EE2-40EE6E5F2D56}" sibTransId="{F2984B3F-3365-4199-B1CE-68E967DF9706}"/>
    <dgm:cxn modelId="{CFE89873-79C2-45B1-AAE9-61ED1DAAA5E4}" type="presOf" srcId="{6238F0DD-3A70-4F17-B901-0237A5DDADD7}" destId="{07519281-E910-49EE-8D68-0641110F0219}" srcOrd="0" destOrd="0" presId="urn:microsoft.com/office/officeart/2005/8/layout/lProcess3"/>
    <dgm:cxn modelId="{CC825793-3BB1-4BDE-AEA2-46B13BB1C8E0}" type="presOf" srcId="{16722D25-E7F1-4F19-986A-E184F7308487}" destId="{B7311367-EF58-43CA-ACB1-EA2641FC8A8A}" srcOrd="0" destOrd="0" presId="urn:microsoft.com/office/officeart/2005/8/layout/lProcess3"/>
    <dgm:cxn modelId="{D4A06997-7DBE-420C-8518-0153FFEB689A}" type="presOf" srcId="{7BC65D5D-563F-42BD-9A0A-C4725C682BB8}" destId="{C4E5CFF1-EB5F-45C2-B612-3F9B1EE8F411}" srcOrd="0" destOrd="0" presId="urn:microsoft.com/office/officeart/2005/8/layout/lProcess3"/>
    <dgm:cxn modelId="{516F8D9D-B1B3-4935-A01C-0951AF4544EA}" srcId="{0A4F57D8-2DE2-4EE6-9331-CBFEF37F55BF}" destId="{711E57B8-EE1B-4178-80AA-A7BC7876B581}" srcOrd="1" destOrd="0" parTransId="{9BD8A636-7B00-4B0E-B9DE-73602475E3BA}" sibTransId="{369B9452-2664-4C3D-AB46-FB0C190A52F8}"/>
    <dgm:cxn modelId="{BAC0C6A7-373B-44F8-97DA-96DB42AD3BBF}" type="presOf" srcId="{D808D927-76DB-4496-8A47-5F43C889A08F}" destId="{E2FA57A8-0523-4E32-B0BA-15AE6AF13991}" srcOrd="0" destOrd="0" presId="urn:microsoft.com/office/officeart/2005/8/layout/lProcess3"/>
    <dgm:cxn modelId="{3B8EFAA7-FDE6-49ED-BAD7-906EA4BC6B44}" type="presOf" srcId="{0743890C-83C8-43EE-834E-BE01925C78AE}" destId="{6F962E18-5AD6-4FFC-A29B-E0B04DB6C101}" srcOrd="0" destOrd="0" presId="urn:microsoft.com/office/officeart/2005/8/layout/lProcess3"/>
    <dgm:cxn modelId="{D02EFBAF-42FE-483F-B5EB-013A00061F79}" srcId="{759C90D6-CDC6-4BD6-8E32-593DEF82E0D5}" destId="{9BCF5008-8922-434B-A534-F9CC5C2D0482}" srcOrd="0" destOrd="0" parTransId="{0BEBF078-258A-4C4C-9BEA-1A5A81FE7C2C}" sibTransId="{B53E9C11-C608-4283-B31B-648FB8E71E15}"/>
    <dgm:cxn modelId="{2A7446B2-A6BF-4399-901E-1B90B42D94D4}" srcId="{759C90D6-CDC6-4BD6-8E32-593DEF82E0D5}" destId="{D808D927-76DB-4496-8A47-5F43C889A08F}" srcOrd="1" destOrd="0" parTransId="{D734D8F7-EC22-4C76-8EDE-ABD0DCC4AA9D}" sibTransId="{B4B0DD71-8B8A-4062-A3D3-CC0AFA5122CA}"/>
    <dgm:cxn modelId="{D11DD3B5-42F8-4134-A11F-9887FB1F8A38}" srcId="{868BE51A-09A0-49F4-A583-407F3D5C35E4}" destId="{0743890C-83C8-43EE-834E-BE01925C78AE}" srcOrd="1" destOrd="0" parTransId="{D4A62414-0351-4603-AAD7-776E1248D5F2}" sibTransId="{D85C8F7B-33A1-4B48-9EBF-8CEF93AFCB77}"/>
    <dgm:cxn modelId="{60A021B8-5C25-4DEB-A8B0-A136D7F2EDCA}" srcId="{16722D25-E7F1-4F19-986A-E184F7308487}" destId="{759C90D6-CDC6-4BD6-8E32-593DEF82E0D5}" srcOrd="1" destOrd="0" parTransId="{649806A1-02AF-43F9-8E08-C65C4C1C6C39}" sibTransId="{2634649F-6603-4669-BD6C-26039D54D944}"/>
    <dgm:cxn modelId="{A20CF4BA-CDD7-42B7-A0E7-CC7B1F7A871C}" type="presOf" srcId="{711E57B8-EE1B-4178-80AA-A7BC7876B581}" destId="{CA45BDBD-987E-4DF2-AE63-A368821811EC}" srcOrd="0" destOrd="0" presId="urn:microsoft.com/office/officeart/2005/8/layout/lProcess3"/>
    <dgm:cxn modelId="{0026F8BC-12F8-4183-9F06-37C19668A8B1}" srcId="{5D42D037-4C99-46A9-8A75-3233E7ABFFC9}" destId="{0EB5A130-92D9-402D-84F4-823AD7C6CCDF}" srcOrd="0" destOrd="0" parTransId="{484B0F45-E646-4FFE-9847-CCF91EDB8218}" sibTransId="{3A357558-2734-4749-B1B6-8272042BB14A}"/>
    <dgm:cxn modelId="{FFF857C3-1156-4F3E-B6C0-1D6B70DA7C18}" srcId="{9BCF5008-8922-434B-A534-F9CC5C2D0482}" destId="{4281E202-F3B0-43A3-95B7-2E7A80698A2E}" srcOrd="0" destOrd="0" parTransId="{AC7BF64A-6264-4B84-AAE2-16D82E33415B}" sibTransId="{9AA07D83-FA86-4D4E-935D-E12C57FC8105}"/>
    <dgm:cxn modelId="{45D8E6CA-2FF4-4B53-A4B1-DB48FEFFA770}" srcId="{0A4F57D8-2DE2-4EE6-9331-CBFEF37F55BF}" destId="{4AFF3DD4-F777-4890-BFD1-2ACF0849D3DA}" srcOrd="0" destOrd="0" parTransId="{65C4ED61-2B31-471D-850C-8644D255C63A}" sibTransId="{80470BFA-5B23-4B85-82D3-64F443284C47}"/>
    <dgm:cxn modelId="{44C03ECD-F7FD-4019-B58C-2DDEA06FAF37}" type="presOf" srcId="{828757B7-C795-4D6C-9456-F82B0F840F17}" destId="{FA51358C-8DE7-4FB0-9326-8F54DA52F147}" srcOrd="0" destOrd="0" presId="urn:microsoft.com/office/officeart/2005/8/layout/lProcess3"/>
    <dgm:cxn modelId="{9F836DCE-4343-47E9-BDEB-1C62F0B0DC28}" srcId="{16722D25-E7F1-4F19-986A-E184F7308487}" destId="{0A4F57D8-2DE2-4EE6-9331-CBFEF37F55BF}" srcOrd="6" destOrd="0" parTransId="{1CABC46F-985D-441C-A69F-7D7302AC3FF0}" sibTransId="{7BC07EA0-8A7D-4292-B22E-E71362DEDA92}"/>
    <dgm:cxn modelId="{4544DDD1-97AD-4017-B9BD-1F2A0B38B04A}" type="presOf" srcId="{0EB5A130-92D9-402D-84F4-823AD7C6CCDF}" destId="{75A977EE-548A-40F2-A866-F43C3AC36CE8}" srcOrd="0" destOrd="0" presId="urn:microsoft.com/office/officeart/2005/8/layout/lProcess3"/>
    <dgm:cxn modelId="{2A0DFEE1-2949-478B-ACB9-A986101D73D4}" srcId="{16722D25-E7F1-4F19-986A-E184F7308487}" destId="{6238F0DD-3A70-4F17-B901-0237A5DDADD7}" srcOrd="5" destOrd="0" parTransId="{47FAFCF2-4405-40F9-B48F-853B500E3DFE}" sibTransId="{42BD1D79-43F3-4922-8740-932C92DA65B1}"/>
    <dgm:cxn modelId="{EB4742E5-EEE1-499D-9CDE-FEA4B38B2FC3}" type="presOf" srcId="{60022424-B7D7-4ABE-B960-B8666C2C6A49}" destId="{03E0DC9D-A4B5-4F35-86AF-446B5C7A0E79}" srcOrd="0" destOrd="0" presId="urn:microsoft.com/office/officeart/2005/8/layout/lProcess3"/>
    <dgm:cxn modelId="{B2790AE7-8900-4BCF-8DC3-2AE8FF6B0AEB}" srcId="{16722D25-E7F1-4F19-986A-E184F7308487}" destId="{36F773D3-0E91-404F-9D9A-77DC76553CD9}" srcOrd="3" destOrd="0" parTransId="{62C9457C-D917-4C2E-99C2-3C84360E7450}" sibTransId="{74421A64-A627-4AB8-BEF2-EF0C13F0423B}"/>
    <dgm:cxn modelId="{C1BF7BF0-E461-4B29-BED1-60556E5C38CA}" srcId="{16722D25-E7F1-4F19-986A-E184F7308487}" destId="{5D42D037-4C99-46A9-8A75-3233E7ABFFC9}" srcOrd="4" destOrd="0" parTransId="{B4A600C8-E89E-48FA-90C4-CCC247ACAAA8}" sibTransId="{4A1A1CC1-54D0-4811-B03E-157D470404A6}"/>
    <dgm:cxn modelId="{9769DDF6-06EF-48EB-AF44-36137A48397E}" srcId="{36F773D3-0E91-404F-9D9A-77DC76553CD9}" destId="{828757B7-C795-4D6C-9456-F82B0F840F17}" srcOrd="0" destOrd="0" parTransId="{1A475E5B-8275-4ACD-84F2-DE0137321C2E}" sibTransId="{C00A905E-8BE9-4145-9100-F288D08E6806}"/>
    <dgm:cxn modelId="{E578E4FA-8969-4930-A00A-ED4F7D9C6A71}" srcId="{759C90D6-CDC6-4BD6-8E32-593DEF82E0D5}" destId="{7BC65D5D-563F-42BD-9A0A-C4725C682BB8}" srcOrd="2" destOrd="0" parTransId="{1C90B2F3-207D-4755-B382-CE999FC1D0BC}" sibTransId="{B9E4E2D2-5B31-4DFE-8189-35980C4CB600}"/>
    <dgm:cxn modelId="{64599544-D17B-4C2B-A247-E7E9FE4D6530}" type="presParOf" srcId="{B7311367-EF58-43CA-ACB1-EA2641FC8A8A}" destId="{39CD935A-A200-4800-956A-807BAE4B7BA3}" srcOrd="0" destOrd="0" presId="urn:microsoft.com/office/officeart/2005/8/layout/lProcess3"/>
    <dgm:cxn modelId="{4A64DF86-6B9C-4274-8960-D2A8B7D3C1AF}" type="presParOf" srcId="{39CD935A-A200-4800-956A-807BAE4B7BA3}" destId="{03E0DC9D-A4B5-4F35-86AF-446B5C7A0E79}" srcOrd="0" destOrd="0" presId="urn:microsoft.com/office/officeart/2005/8/layout/lProcess3"/>
    <dgm:cxn modelId="{9D426DE7-69B4-4DBC-85BD-BB412AB77B13}" type="presParOf" srcId="{B7311367-EF58-43CA-ACB1-EA2641FC8A8A}" destId="{51E84A62-FA33-4094-8310-0577F7C3321C}" srcOrd="1" destOrd="0" presId="urn:microsoft.com/office/officeart/2005/8/layout/lProcess3"/>
    <dgm:cxn modelId="{7F2598A1-5877-440F-98A8-437364FD03B3}" type="presParOf" srcId="{B7311367-EF58-43CA-ACB1-EA2641FC8A8A}" destId="{8DF5A24F-C318-48FA-9A8C-60089CB5BC70}" srcOrd="2" destOrd="0" presId="urn:microsoft.com/office/officeart/2005/8/layout/lProcess3"/>
    <dgm:cxn modelId="{6F987628-22EC-4CC0-AF7D-4D5EC20F05DB}" type="presParOf" srcId="{8DF5A24F-C318-48FA-9A8C-60089CB5BC70}" destId="{2D3B655A-4B67-4243-9DED-CBD83B2B098C}" srcOrd="0" destOrd="0" presId="urn:microsoft.com/office/officeart/2005/8/layout/lProcess3"/>
    <dgm:cxn modelId="{FEB258EA-4C93-4310-8BB8-D91C37EDBBA9}" type="presParOf" srcId="{8DF5A24F-C318-48FA-9A8C-60089CB5BC70}" destId="{7E387E21-BA9F-495D-A744-D99CF07EEE29}" srcOrd="1" destOrd="0" presId="urn:microsoft.com/office/officeart/2005/8/layout/lProcess3"/>
    <dgm:cxn modelId="{4AF93718-CD3B-4603-A730-D69C4DF79146}" type="presParOf" srcId="{8DF5A24F-C318-48FA-9A8C-60089CB5BC70}" destId="{20DACBD2-29FB-4B82-AA06-2A5036D2DDFA}" srcOrd="2" destOrd="0" presId="urn:microsoft.com/office/officeart/2005/8/layout/lProcess3"/>
    <dgm:cxn modelId="{847EB1A6-CE1A-4FC4-B08B-0901B627530C}" type="presParOf" srcId="{8DF5A24F-C318-48FA-9A8C-60089CB5BC70}" destId="{291C95C4-A554-4906-BC53-951B98023D84}" srcOrd="3" destOrd="0" presId="urn:microsoft.com/office/officeart/2005/8/layout/lProcess3"/>
    <dgm:cxn modelId="{CE26EE05-6122-471D-AE1F-3DABE8E671E3}" type="presParOf" srcId="{8DF5A24F-C318-48FA-9A8C-60089CB5BC70}" destId="{E2FA57A8-0523-4E32-B0BA-15AE6AF13991}" srcOrd="4" destOrd="0" presId="urn:microsoft.com/office/officeart/2005/8/layout/lProcess3"/>
    <dgm:cxn modelId="{ED6699C5-49CA-4A6A-AFAD-A5429B6F7050}" type="presParOf" srcId="{8DF5A24F-C318-48FA-9A8C-60089CB5BC70}" destId="{03F93253-C465-49BF-8C48-B13FE4BBE3B4}" srcOrd="5" destOrd="0" presId="urn:microsoft.com/office/officeart/2005/8/layout/lProcess3"/>
    <dgm:cxn modelId="{1E0BC7B3-BFF1-4DCC-BC06-6F86AC391ACE}" type="presParOf" srcId="{8DF5A24F-C318-48FA-9A8C-60089CB5BC70}" destId="{C4E5CFF1-EB5F-45C2-B612-3F9B1EE8F411}" srcOrd="6" destOrd="0" presId="urn:microsoft.com/office/officeart/2005/8/layout/lProcess3"/>
    <dgm:cxn modelId="{EFBD6402-9A93-4CAF-B3D7-749FB667C963}" type="presParOf" srcId="{B7311367-EF58-43CA-ACB1-EA2641FC8A8A}" destId="{9090AC3A-1725-4EF3-805D-D0DE4EFF5BF6}" srcOrd="3" destOrd="0" presId="urn:microsoft.com/office/officeart/2005/8/layout/lProcess3"/>
    <dgm:cxn modelId="{6059E1D5-07FD-4155-BFEE-42DD06B940B6}" type="presParOf" srcId="{B7311367-EF58-43CA-ACB1-EA2641FC8A8A}" destId="{C20C8218-3226-4EAC-A277-6858118460DC}" srcOrd="4" destOrd="0" presId="urn:microsoft.com/office/officeart/2005/8/layout/lProcess3"/>
    <dgm:cxn modelId="{91735316-ADB0-4062-B57C-414B7776DF61}" type="presParOf" srcId="{C20C8218-3226-4EAC-A277-6858118460DC}" destId="{ACCAD3A4-799C-4FFC-8815-8B82E35AA197}" srcOrd="0" destOrd="0" presId="urn:microsoft.com/office/officeart/2005/8/layout/lProcess3"/>
    <dgm:cxn modelId="{A6170867-E375-44DF-99E2-F969967A3DB5}" type="presParOf" srcId="{C20C8218-3226-4EAC-A277-6858118460DC}" destId="{C663CFB5-A0D6-4E1C-8F30-0BCA93546BAC}" srcOrd="1" destOrd="0" presId="urn:microsoft.com/office/officeart/2005/8/layout/lProcess3"/>
    <dgm:cxn modelId="{6672924A-DBBB-4922-B207-3B2493C0808A}" type="presParOf" srcId="{C20C8218-3226-4EAC-A277-6858118460DC}" destId="{89E3E227-261C-4B7C-8368-583329C22F81}" srcOrd="2" destOrd="0" presId="urn:microsoft.com/office/officeart/2005/8/layout/lProcess3"/>
    <dgm:cxn modelId="{0520EB48-AA11-4EA7-811E-C2B8F78EB8B8}" type="presParOf" srcId="{C20C8218-3226-4EAC-A277-6858118460DC}" destId="{42EA184B-F25F-4B94-998A-7D1F0E08CD51}" srcOrd="3" destOrd="0" presId="urn:microsoft.com/office/officeart/2005/8/layout/lProcess3"/>
    <dgm:cxn modelId="{23827FA9-FC8E-4E92-82C9-1770462BB2CC}" type="presParOf" srcId="{C20C8218-3226-4EAC-A277-6858118460DC}" destId="{6F962E18-5AD6-4FFC-A29B-E0B04DB6C101}" srcOrd="4" destOrd="0" presId="urn:microsoft.com/office/officeart/2005/8/layout/lProcess3"/>
    <dgm:cxn modelId="{36328E97-BB3D-445A-8729-D0E8831DCA8F}" type="presParOf" srcId="{B7311367-EF58-43CA-ACB1-EA2641FC8A8A}" destId="{80401B4A-3973-491F-A301-D71FF1C890E7}" srcOrd="5" destOrd="0" presId="urn:microsoft.com/office/officeart/2005/8/layout/lProcess3"/>
    <dgm:cxn modelId="{81003718-5977-46EE-B3A7-0603BFA983A7}" type="presParOf" srcId="{B7311367-EF58-43CA-ACB1-EA2641FC8A8A}" destId="{9035B176-42F2-40CB-8593-F0A9757F229B}" srcOrd="6" destOrd="0" presId="urn:microsoft.com/office/officeart/2005/8/layout/lProcess3"/>
    <dgm:cxn modelId="{131DD629-53A2-474F-8726-AFFF258A5C58}" type="presParOf" srcId="{9035B176-42F2-40CB-8593-F0A9757F229B}" destId="{7442020A-61CB-4666-AA63-B218C8C565F2}" srcOrd="0" destOrd="0" presId="urn:microsoft.com/office/officeart/2005/8/layout/lProcess3"/>
    <dgm:cxn modelId="{88243607-C6D2-4356-8EED-AD98DEC4CD3E}" type="presParOf" srcId="{9035B176-42F2-40CB-8593-F0A9757F229B}" destId="{1B4E2A3E-BD70-4638-8535-D0C811D3FFCE}" srcOrd="1" destOrd="0" presId="urn:microsoft.com/office/officeart/2005/8/layout/lProcess3"/>
    <dgm:cxn modelId="{B78BDA17-384E-4B49-9F4B-3FAA076A8D17}" type="presParOf" srcId="{9035B176-42F2-40CB-8593-F0A9757F229B}" destId="{FA51358C-8DE7-4FB0-9326-8F54DA52F147}" srcOrd="2" destOrd="0" presId="urn:microsoft.com/office/officeart/2005/8/layout/lProcess3"/>
    <dgm:cxn modelId="{A921FDA3-6A2E-4A60-8317-CC1B521F473C}" type="presParOf" srcId="{9035B176-42F2-40CB-8593-F0A9757F229B}" destId="{6C0CCD21-5994-4738-8DFB-60CF91033603}" srcOrd="3" destOrd="0" presId="urn:microsoft.com/office/officeart/2005/8/layout/lProcess3"/>
    <dgm:cxn modelId="{11FA4DC6-6A4C-4395-95FC-C2AC718A21BA}" type="presParOf" srcId="{9035B176-42F2-40CB-8593-F0A9757F229B}" destId="{3D5C51F9-66F9-4A5B-B4ED-AEE5E0CDCF6B}" srcOrd="4" destOrd="0" presId="urn:microsoft.com/office/officeart/2005/8/layout/lProcess3"/>
    <dgm:cxn modelId="{FE25C3BD-8AA7-4EE2-A1F1-93F59D4B6B90}" type="presParOf" srcId="{B7311367-EF58-43CA-ACB1-EA2641FC8A8A}" destId="{7F1E8773-DA08-4547-8F00-DB3F64F8F614}" srcOrd="7" destOrd="0" presId="urn:microsoft.com/office/officeart/2005/8/layout/lProcess3"/>
    <dgm:cxn modelId="{128A31CF-6787-495B-B47E-E8BCE9985DBE}" type="presParOf" srcId="{B7311367-EF58-43CA-ACB1-EA2641FC8A8A}" destId="{81D59AD0-D45A-4A83-BC28-E42B84ECDC4A}" srcOrd="8" destOrd="0" presId="urn:microsoft.com/office/officeart/2005/8/layout/lProcess3"/>
    <dgm:cxn modelId="{6BADE467-859D-4BDD-815D-F5E48EABDA4F}" type="presParOf" srcId="{81D59AD0-D45A-4A83-BC28-E42B84ECDC4A}" destId="{6819C496-28B5-43DB-8B72-B974444FAC06}" srcOrd="0" destOrd="0" presId="urn:microsoft.com/office/officeart/2005/8/layout/lProcess3"/>
    <dgm:cxn modelId="{8B06D495-972C-47D5-896B-90128D3FED27}" type="presParOf" srcId="{81D59AD0-D45A-4A83-BC28-E42B84ECDC4A}" destId="{01D976F0-AA15-49C0-AFF8-9E6B21565328}" srcOrd="1" destOrd="0" presId="urn:microsoft.com/office/officeart/2005/8/layout/lProcess3"/>
    <dgm:cxn modelId="{AB865FC9-D7E5-4E8D-8B67-C4D9ADEBB72C}" type="presParOf" srcId="{81D59AD0-D45A-4A83-BC28-E42B84ECDC4A}" destId="{75A977EE-548A-40F2-A866-F43C3AC36CE8}" srcOrd="2" destOrd="0" presId="urn:microsoft.com/office/officeart/2005/8/layout/lProcess3"/>
    <dgm:cxn modelId="{F59B9189-1768-47C4-ABFA-88FCCE09F4BA}" type="presParOf" srcId="{B7311367-EF58-43CA-ACB1-EA2641FC8A8A}" destId="{268382AD-93B3-4E70-B258-639FA0962DF5}" srcOrd="9" destOrd="0" presId="urn:microsoft.com/office/officeart/2005/8/layout/lProcess3"/>
    <dgm:cxn modelId="{B86EF38E-20B1-469D-AAA0-05876BAB7E21}" type="presParOf" srcId="{B7311367-EF58-43CA-ACB1-EA2641FC8A8A}" destId="{1E3B6A3E-4AC1-4561-8013-3021008D6CED}" srcOrd="10" destOrd="0" presId="urn:microsoft.com/office/officeart/2005/8/layout/lProcess3"/>
    <dgm:cxn modelId="{D77A52C0-2C9A-46AA-A0CE-F23BB9A0C6DF}" type="presParOf" srcId="{1E3B6A3E-4AC1-4561-8013-3021008D6CED}" destId="{07519281-E910-49EE-8D68-0641110F0219}" srcOrd="0" destOrd="0" presId="urn:microsoft.com/office/officeart/2005/8/layout/lProcess3"/>
    <dgm:cxn modelId="{F6500078-044C-4525-8E64-75E574872856}" type="presParOf" srcId="{B7311367-EF58-43CA-ACB1-EA2641FC8A8A}" destId="{62A1C4EC-CC44-4841-80F8-27E5B8663145}" srcOrd="11" destOrd="0" presId="urn:microsoft.com/office/officeart/2005/8/layout/lProcess3"/>
    <dgm:cxn modelId="{D7806CD9-9671-451D-AD44-F7731DD88C65}" type="presParOf" srcId="{B7311367-EF58-43CA-ACB1-EA2641FC8A8A}" destId="{A884BE4E-6146-4ADA-95E5-E221651F3088}" srcOrd="12" destOrd="0" presId="urn:microsoft.com/office/officeart/2005/8/layout/lProcess3"/>
    <dgm:cxn modelId="{7E8889E6-9FBD-47F2-B324-912FCC82638F}" type="presParOf" srcId="{A884BE4E-6146-4ADA-95E5-E221651F3088}" destId="{01DBD5AD-F02B-4B54-8B3D-E9C480E81E3D}" srcOrd="0" destOrd="0" presId="urn:microsoft.com/office/officeart/2005/8/layout/lProcess3"/>
    <dgm:cxn modelId="{4EDE56F1-5A10-4F36-9266-FFD381553CC3}" type="presParOf" srcId="{A884BE4E-6146-4ADA-95E5-E221651F3088}" destId="{51B8DFDC-ED8C-402A-B339-AED39830ACA7}" srcOrd="1" destOrd="0" presId="urn:microsoft.com/office/officeart/2005/8/layout/lProcess3"/>
    <dgm:cxn modelId="{5107B40B-8084-4B6F-B573-9000DE426B5A}" type="presParOf" srcId="{A884BE4E-6146-4ADA-95E5-E221651F3088}" destId="{BAAC6457-F022-4E55-B72A-D60AFF033FB2}" srcOrd="2" destOrd="0" presId="urn:microsoft.com/office/officeart/2005/8/layout/lProcess3"/>
    <dgm:cxn modelId="{DB9E61BB-F4AE-41CF-8439-46DADE47B030}" type="presParOf" srcId="{A884BE4E-6146-4ADA-95E5-E221651F3088}" destId="{91E97ABD-9274-4774-B955-10BF4937448B}" srcOrd="3" destOrd="0" presId="urn:microsoft.com/office/officeart/2005/8/layout/lProcess3"/>
    <dgm:cxn modelId="{9353E092-482B-4C46-A253-EC9D5BFDC9AA}" type="presParOf" srcId="{A884BE4E-6146-4ADA-95E5-E221651F3088}" destId="{CA45BDBD-987E-4DF2-AE63-A368821811EC}" srcOrd="4" destOrd="0" presId="urn:microsoft.com/office/officeart/2005/8/layout/l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EBD111-0369-48DB-82CD-4FAF07EF9A3C}">
      <dsp:nvSpPr>
        <dsp:cNvPr id="0" name=""/>
        <dsp:cNvSpPr/>
      </dsp:nvSpPr>
      <dsp:spPr>
        <a:xfrm>
          <a:off x="2176344" y="0"/>
          <a:ext cx="1509048" cy="149084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41D668B-E57F-4EA5-8596-4512FE4454BC}">
      <dsp:nvSpPr>
        <dsp:cNvPr id="0" name=""/>
        <dsp:cNvSpPr/>
      </dsp:nvSpPr>
      <dsp:spPr>
        <a:xfrm>
          <a:off x="775085" y="1668789"/>
          <a:ext cx="4311566" cy="6389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defRPr b="1"/>
          </a:pPr>
          <a:r>
            <a:rPr lang="en-US" sz="3600" kern="1200">
              <a:latin typeface="Calibri Light" panose="020F0302020204030204"/>
            </a:rPr>
            <a:t>Windows</a:t>
          </a:r>
          <a:endParaRPr lang="en-US" sz="3600" kern="1200"/>
        </a:p>
      </dsp:txBody>
      <dsp:txXfrm>
        <a:off x="775085" y="1668789"/>
        <a:ext cx="4311566" cy="638934"/>
      </dsp:txXfrm>
    </dsp:sp>
    <dsp:sp modelId="{1FE7EA7E-5D3D-4E26-8392-05BC1632BC52}">
      <dsp:nvSpPr>
        <dsp:cNvPr id="0" name=""/>
        <dsp:cNvSpPr/>
      </dsp:nvSpPr>
      <dsp:spPr>
        <a:xfrm>
          <a:off x="775085" y="2390487"/>
          <a:ext cx="4311566" cy="18023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US" sz="1700" kern="1200">
              <a:latin typeface="Calibri Light" panose="020F0302020204030204"/>
            </a:rPr>
            <a:t>With proxy</a:t>
          </a:r>
          <a:endParaRPr lang="en-US" sz="1700" kern="1200"/>
        </a:p>
        <a:p>
          <a:pPr marL="171450" lvl="1" indent="-171450" algn="l" defTabSz="755650">
            <a:lnSpc>
              <a:spcPct val="90000"/>
            </a:lnSpc>
            <a:spcBef>
              <a:spcPct val="0"/>
            </a:spcBef>
            <a:spcAft>
              <a:spcPct val="15000"/>
            </a:spcAft>
            <a:buChar char="•"/>
          </a:pPr>
          <a:r>
            <a:rPr lang="en-US" sz="1700" kern="1200">
              <a:latin typeface="Calibri Light" panose="020F0302020204030204"/>
            </a:rPr>
            <a:t>Single pdf</a:t>
          </a:r>
        </a:p>
        <a:p>
          <a:pPr marL="171450" lvl="1" indent="-171450" algn="l" defTabSz="755650">
            <a:lnSpc>
              <a:spcPct val="90000"/>
            </a:lnSpc>
            <a:spcBef>
              <a:spcPct val="0"/>
            </a:spcBef>
            <a:spcAft>
              <a:spcPct val="15000"/>
            </a:spcAft>
            <a:buChar char="•"/>
          </a:pPr>
          <a:r>
            <a:rPr lang="en-US" sz="1700" kern="1200">
              <a:latin typeface="Calibri Light" panose="020F0302020204030204"/>
            </a:rPr>
            <a:t>Multiple pdfs</a:t>
          </a:r>
        </a:p>
        <a:p>
          <a:pPr marL="0" lvl="0" indent="0" algn="l" defTabSz="755650">
            <a:lnSpc>
              <a:spcPct val="100000"/>
            </a:lnSpc>
            <a:spcBef>
              <a:spcPct val="0"/>
            </a:spcBef>
            <a:spcAft>
              <a:spcPct val="35000"/>
            </a:spcAft>
            <a:buNone/>
          </a:pPr>
          <a:r>
            <a:rPr lang="en-US" sz="1700" kern="1200">
              <a:latin typeface="Calibri Light" panose="020F0302020204030204"/>
            </a:rPr>
            <a:t>Without proxy</a:t>
          </a:r>
        </a:p>
        <a:p>
          <a:pPr marL="171450" lvl="1" indent="-171450" algn="l" defTabSz="755650">
            <a:lnSpc>
              <a:spcPct val="90000"/>
            </a:lnSpc>
            <a:spcBef>
              <a:spcPct val="0"/>
            </a:spcBef>
            <a:spcAft>
              <a:spcPct val="15000"/>
            </a:spcAft>
            <a:buChar char="•"/>
          </a:pPr>
          <a:r>
            <a:rPr lang="en-US" sz="1700" kern="1200">
              <a:latin typeface="Calibri Light" panose="020F0302020204030204"/>
            </a:rPr>
            <a:t>Single pdf</a:t>
          </a:r>
          <a:endParaRPr lang="en-US" sz="1700" kern="1200"/>
        </a:p>
        <a:p>
          <a:pPr marL="171450" lvl="1" indent="-171450" algn="l" defTabSz="755650">
            <a:lnSpc>
              <a:spcPct val="90000"/>
            </a:lnSpc>
            <a:spcBef>
              <a:spcPct val="0"/>
            </a:spcBef>
            <a:spcAft>
              <a:spcPct val="15000"/>
            </a:spcAft>
            <a:buChar char="•"/>
          </a:pPr>
          <a:r>
            <a:rPr lang="en-US" sz="1700" kern="1200">
              <a:latin typeface="Calibri Light" panose="020F0302020204030204"/>
            </a:rPr>
            <a:t>Multiple pdfs</a:t>
          </a:r>
        </a:p>
      </dsp:txBody>
      <dsp:txXfrm>
        <a:off x="775085" y="2390487"/>
        <a:ext cx="4311566" cy="1802317"/>
      </dsp:txXfrm>
    </dsp:sp>
    <dsp:sp modelId="{FB90C7F0-1FCE-4553-B1B9-8E43782B49CF}">
      <dsp:nvSpPr>
        <dsp:cNvPr id="0" name=""/>
        <dsp:cNvSpPr/>
      </dsp:nvSpPr>
      <dsp:spPr>
        <a:xfrm>
          <a:off x="7242435" y="0"/>
          <a:ext cx="1509048" cy="149084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BF678E7-984C-4022-855A-364BF7B5A4C9}">
      <dsp:nvSpPr>
        <dsp:cNvPr id="0" name=""/>
        <dsp:cNvSpPr/>
      </dsp:nvSpPr>
      <dsp:spPr>
        <a:xfrm>
          <a:off x="5841176" y="1668789"/>
          <a:ext cx="4311566" cy="6389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600200">
            <a:lnSpc>
              <a:spcPct val="100000"/>
            </a:lnSpc>
            <a:spcBef>
              <a:spcPct val="0"/>
            </a:spcBef>
            <a:spcAft>
              <a:spcPct val="35000"/>
            </a:spcAft>
            <a:buNone/>
            <a:defRPr b="1"/>
          </a:pPr>
          <a:r>
            <a:rPr lang="en-US" sz="3600" kern="1200">
              <a:latin typeface="Calibri Light" panose="020F0302020204030204"/>
            </a:rPr>
            <a:t>Linux</a:t>
          </a:r>
          <a:endParaRPr lang="en-US" sz="3600" kern="1200"/>
        </a:p>
      </dsp:txBody>
      <dsp:txXfrm>
        <a:off x="5841176" y="1668789"/>
        <a:ext cx="4311566" cy="638934"/>
      </dsp:txXfrm>
    </dsp:sp>
    <dsp:sp modelId="{5ED66055-6FED-4BEF-A09A-B9392D025421}">
      <dsp:nvSpPr>
        <dsp:cNvPr id="0" name=""/>
        <dsp:cNvSpPr/>
      </dsp:nvSpPr>
      <dsp:spPr>
        <a:xfrm>
          <a:off x="5841176" y="2390487"/>
          <a:ext cx="4311566" cy="18023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US" sz="1700" kern="1200">
              <a:latin typeface="Calibri Light" panose="020F0302020204030204"/>
            </a:rPr>
            <a:t>Clutter-free code</a:t>
          </a:r>
        </a:p>
        <a:p>
          <a:pPr marL="0" lvl="0" indent="0" algn="l" defTabSz="755650">
            <a:lnSpc>
              <a:spcPct val="100000"/>
            </a:lnSpc>
            <a:spcBef>
              <a:spcPct val="0"/>
            </a:spcBef>
            <a:spcAft>
              <a:spcPct val="35000"/>
            </a:spcAft>
            <a:buNone/>
          </a:pPr>
          <a:r>
            <a:rPr lang="en-US" sz="1700" kern="1200">
              <a:latin typeface="Calibri Light" panose="020F0302020204030204"/>
            </a:rPr>
            <a:t>With proxy</a:t>
          </a:r>
          <a:endParaRPr lang="en-US" sz="1700" kern="1200"/>
        </a:p>
        <a:p>
          <a:pPr marL="171450" lvl="1" indent="-171450" algn="l" defTabSz="755650">
            <a:lnSpc>
              <a:spcPct val="90000"/>
            </a:lnSpc>
            <a:spcBef>
              <a:spcPct val="0"/>
            </a:spcBef>
            <a:spcAft>
              <a:spcPct val="15000"/>
            </a:spcAft>
            <a:buChar char="•"/>
          </a:pPr>
          <a:r>
            <a:rPr lang="en-US" sz="1700" kern="1200">
              <a:latin typeface="Calibri Light" panose="020F0302020204030204"/>
            </a:rPr>
            <a:t>Single pdf</a:t>
          </a:r>
        </a:p>
        <a:p>
          <a:pPr marL="171450" lvl="1" indent="-171450" algn="l" defTabSz="755650">
            <a:lnSpc>
              <a:spcPct val="90000"/>
            </a:lnSpc>
            <a:spcBef>
              <a:spcPct val="0"/>
            </a:spcBef>
            <a:spcAft>
              <a:spcPct val="15000"/>
            </a:spcAft>
            <a:buChar char="•"/>
          </a:pPr>
          <a:r>
            <a:rPr lang="en-US" sz="1700" kern="1200">
              <a:latin typeface="Calibri Light" panose="020F0302020204030204"/>
            </a:rPr>
            <a:t>Multiple pdfs</a:t>
          </a:r>
        </a:p>
        <a:p>
          <a:pPr marL="0" lvl="0" indent="0" algn="l" defTabSz="755650">
            <a:lnSpc>
              <a:spcPct val="100000"/>
            </a:lnSpc>
            <a:spcBef>
              <a:spcPct val="0"/>
            </a:spcBef>
            <a:spcAft>
              <a:spcPct val="35000"/>
            </a:spcAft>
            <a:buNone/>
          </a:pPr>
          <a:r>
            <a:rPr lang="en-US" sz="1700" kern="1200">
              <a:latin typeface="Calibri Light" panose="020F0302020204030204"/>
            </a:rPr>
            <a:t>Without proxy</a:t>
          </a:r>
          <a:endParaRPr lang="en-US" sz="1700" kern="1200"/>
        </a:p>
        <a:p>
          <a:pPr marL="171450" lvl="1" indent="-171450" algn="l" defTabSz="755650">
            <a:lnSpc>
              <a:spcPct val="90000"/>
            </a:lnSpc>
            <a:spcBef>
              <a:spcPct val="0"/>
            </a:spcBef>
            <a:spcAft>
              <a:spcPct val="15000"/>
            </a:spcAft>
            <a:buChar char="•"/>
          </a:pPr>
          <a:r>
            <a:rPr lang="en-US" sz="1700" kern="1200">
              <a:latin typeface="Calibri Light" panose="020F0302020204030204"/>
            </a:rPr>
            <a:t>Single pdf</a:t>
          </a:r>
        </a:p>
        <a:p>
          <a:pPr marL="171450" lvl="1" indent="-171450" algn="l" defTabSz="755650">
            <a:lnSpc>
              <a:spcPct val="90000"/>
            </a:lnSpc>
            <a:spcBef>
              <a:spcPct val="0"/>
            </a:spcBef>
            <a:spcAft>
              <a:spcPct val="15000"/>
            </a:spcAft>
            <a:buChar char="•"/>
          </a:pPr>
          <a:r>
            <a:rPr lang="en-US" sz="1700" kern="1200">
              <a:latin typeface="Calibri Light" panose="020F0302020204030204"/>
            </a:rPr>
            <a:t>Multiple pdfs</a:t>
          </a:r>
        </a:p>
      </dsp:txBody>
      <dsp:txXfrm>
        <a:off x="5841176" y="2390487"/>
        <a:ext cx="4311566" cy="18023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E0DC9D-A4B5-4F35-86AF-446B5C7A0E79}">
      <dsp:nvSpPr>
        <dsp:cNvPr id="0" name=""/>
        <dsp:cNvSpPr/>
      </dsp:nvSpPr>
      <dsp:spPr>
        <a:xfrm>
          <a:off x="4178" y="66728"/>
          <a:ext cx="1581447" cy="632579"/>
        </a:xfrm>
        <a:prstGeom prst="chevron">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6350" rIns="0" bIns="6350" numCol="1" spcCol="1270" anchor="ctr" anchorCtr="0">
          <a:noAutofit/>
        </a:bodyPr>
        <a:lstStyle/>
        <a:p>
          <a:pPr marL="0" lvl="0" indent="0" algn="ctr" defTabSz="444500" rtl="0">
            <a:lnSpc>
              <a:spcPct val="90000"/>
            </a:lnSpc>
            <a:spcBef>
              <a:spcPct val="0"/>
            </a:spcBef>
            <a:spcAft>
              <a:spcPct val="35000"/>
            </a:spcAft>
            <a:buNone/>
          </a:pPr>
          <a:r>
            <a:rPr lang="en-US" sz="1000" kern="1200" dirty="0">
              <a:latin typeface="Calibri Light" panose="020F0302020204030204"/>
            </a:rPr>
            <a:t>Build an java application using core java code in NetBeans</a:t>
          </a:r>
          <a:endParaRPr lang="en-US" sz="1000" kern="1200" dirty="0"/>
        </a:p>
      </dsp:txBody>
      <dsp:txXfrm>
        <a:off x="320468" y="66728"/>
        <a:ext cx="948868" cy="632579"/>
      </dsp:txXfrm>
    </dsp:sp>
    <dsp:sp modelId="{2D3B655A-4B67-4243-9DED-CBD83B2B098C}">
      <dsp:nvSpPr>
        <dsp:cNvPr id="0" name=""/>
        <dsp:cNvSpPr/>
      </dsp:nvSpPr>
      <dsp:spPr>
        <a:xfrm>
          <a:off x="4178" y="858709"/>
          <a:ext cx="1581447" cy="632579"/>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6350" rIns="0" bIns="6350" numCol="1" spcCol="1270" anchor="ctr" anchorCtr="0">
          <a:noAutofit/>
        </a:bodyPr>
        <a:lstStyle/>
        <a:p>
          <a:pPr marL="0" lvl="0" indent="0" algn="ctr" defTabSz="444500" rtl="0">
            <a:lnSpc>
              <a:spcPct val="90000"/>
            </a:lnSpc>
            <a:spcBef>
              <a:spcPct val="0"/>
            </a:spcBef>
            <a:spcAft>
              <a:spcPct val="35000"/>
            </a:spcAft>
            <a:buNone/>
          </a:pPr>
          <a:r>
            <a:rPr lang="en-US" sz="1000" kern="1200" dirty="0">
              <a:latin typeface="Calibri Light" panose="020F0302020204030204"/>
            </a:rPr>
            <a:t>Designed Frontend</a:t>
          </a:r>
          <a:endParaRPr lang="en-US" sz="1000" kern="1200" dirty="0"/>
        </a:p>
      </dsp:txBody>
      <dsp:txXfrm>
        <a:off x="320468" y="858709"/>
        <a:ext cx="948868" cy="632579"/>
      </dsp:txXfrm>
    </dsp:sp>
    <dsp:sp modelId="{20DACBD2-29FB-4B82-AA06-2A5036D2DDFA}">
      <dsp:nvSpPr>
        <dsp:cNvPr id="0" name=""/>
        <dsp:cNvSpPr/>
      </dsp:nvSpPr>
      <dsp:spPr>
        <a:xfrm>
          <a:off x="1348410" y="797660"/>
          <a:ext cx="3702625" cy="774261"/>
        </a:xfrm>
        <a:prstGeom prst="chevron">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3970" tIns="6985" rIns="0" bIns="6985" numCol="1" spcCol="1270" anchor="t" anchorCtr="0">
          <a:noAutofit/>
        </a:bodyPr>
        <a:lstStyle/>
        <a:p>
          <a:pPr marL="0" lvl="0" indent="0" algn="l" defTabSz="466725" rtl="0">
            <a:lnSpc>
              <a:spcPct val="90000"/>
            </a:lnSpc>
            <a:spcBef>
              <a:spcPct val="0"/>
            </a:spcBef>
            <a:spcAft>
              <a:spcPct val="35000"/>
            </a:spcAft>
            <a:buNone/>
          </a:pPr>
          <a:r>
            <a:rPr lang="en-US" sz="1050" kern="1200" dirty="0">
              <a:latin typeface="Calibri Light" panose="020F0302020204030204"/>
            </a:rPr>
            <a:t>File chooser </a:t>
          </a:r>
          <a:r>
            <a:rPr lang="en-US" sz="1050" kern="1200" dirty="0" err="1">
              <a:latin typeface="Calibri Light" panose="020F0302020204030204"/>
            </a:rPr>
            <a:t>cmd</a:t>
          </a:r>
          <a:r>
            <a:rPr lang="en-US" sz="1050" kern="1200" dirty="0">
              <a:latin typeface="Calibri Light" panose="020F0302020204030204"/>
            </a:rPr>
            <a:t> -&gt; For command line arguments and right click context menu purpose.</a:t>
          </a:r>
        </a:p>
        <a:p>
          <a:pPr marL="57150" lvl="1" indent="-57150" algn="l" defTabSz="488950" rtl="0">
            <a:lnSpc>
              <a:spcPct val="90000"/>
            </a:lnSpc>
            <a:spcBef>
              <a:spcPct val="0"/>
            </a:spcBef>
            <a:spcAft>
              <a:spcPct val="15000"/>
            </a:spcAft>
            <a:buChar char="•"/>
          </a:pPr>
          <a:r>
            <a:rPr lang="en-US" sz="1100" kern="1200" dirty="0">
              <a:latin typeface="Calibri Light" panose="020F0302020204030204"/>
            </a:rPr>
            <a:t>Added appropriate frames and dialogs to take input from the user when he right click on the file.</a:t>
          </a:r>
        </a:p>
      </dsp:txBody>
      <dsp:txXfrm>
        <a:off x="1735541" y="797660"/>
        <a:ext cx="2928364" cy="774261"/>
      </dsp:txXfrm>
    </dsp:sp>
    <dsp:sp modelId="{E2FA57A8-0523-4E32-B0BA-15AE6AF13991}">
      <dsp:nvSpPr>
        <dsp:cNvPr id="0" name=""/>
        <dsp:cNvSpPr/>
      </dsp:nvSpPr>
      <dsp:spPr>
        <a:xfrm>
          <a:off x="4898899" y="822781"/>
          <a:ext cx="2831701" cy="704436"/>
        </a:xfrm>
        <a:prstGeom prst="chevron">
          <a:avLst/>
        </a:prstGeom>
        <a:solidFill>
          <a:schemeClr val="accent3">
            <a:tint val="40000"/>
            <a:alpha val="90000"/>
            <a:hueOff val="0"/>
            <a:satOff val="0"/>
            <a:lumOff val="0"/>
            <a:alphaOff val="0"/>
          </a:schemeClr>
        </a:solidFill>
        <a:ln w="6350" cap="flat" cmpd="sng" algn="ctr">
          <a:solidFill>
            <a:schemeClr val="accent3">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3970" tIns="6985" rIns="0" bIns="6985" numCol="1" spcCol="1270" anchor="ctr" anchorCtr="0">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File Chooser Demo class for building desktop application by creating frames and dialogs.</a:t>
          </a:r>
        </a:p>
      </dsp:txBody>
      <dsp:txXfrm>
        <a:off x="5251117" y="822781"/>
        <a:ext cx="2127265" cy="704436"/>
      </dsp:txXfrm>
    </dsp:sp>
    <dsp:sp modelId="{C4E5CFF1-EB5F-45C2-B612-3F9B1EE8F411}">
      <dsp:nvSpPr>
        <dsp:cNvPr id="0" name=""/>
        <dsp:cNvSpPr/>
      </dsp:nvSpPr>
      <dsp:spPr>
        <a:xfrm>
          <a:off x="7546836" y="912479"/>
          <a:ext cx="3354051" cy="525040"/>
        </a:xfrm>
        <a:prstGeom prst="chevron">
          <a:avLst/>
        </a:prstGeom>
        <a:solidFill>
          <a:schemeClr val="accent4">
            <a:tint val="40000"/>
            <a:alpha val="90000"/>
            <a:hueOff val="0"/>
            <a:satOff val="0"/>
            <a:lumOff val="0"/>
            <a:alphaOff val="0"/>
          </a:schemeClr>
        </a:solidFill>
        <a:ln w="6350" cap="flat" cmpd="sng" algn="ctr">
          <a:solidFill>
            <a:schemeClr val="accent4">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3970" tIns="6985" rIns="0" bIns="6985" numCol="1" spcCol="1270" anchor="ctr" anchorCtr="0">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Renaming files without proxy by connecting to java main executable file.</a:t>
          </a:r>
        </a:p>
        <a:p>
          <a:pPr marL="0" lvl="0" indent="0" algn="ctr" defTabSz="488950" rtl="0">
            <a:lnSpc>
              <a:spcPct val="90000"/>
            </a:lnSpc>
            <a:spcBef>
              <a:spcPct val="0"/>
            </a:spcBef>
            <a:spcAft>
              <a:spcPct val="35000"/>
            </a:spcAft>
            <a:buNone/>
          </a:pPr>
          <a:endParaRPr lang="en-US" sz="1100" kern="1200" dirty="0">
            <a:latin typeface="Calibri Light" panose="020F0302020204030204"/>
          </a:endParaRPr>
        </a:p>
      </dsp:txBody>
      <dsp:txXfrm>
        <a:off x="7809356" y="912479"/>
        <a:ext cx="2829011" cy="525040"/>
      </dsp:txXfrm>
    </dsp:sp>
    <dsp:sp modelId="{ACCAD3A4-799C-4FFC-8815-8B82E35AA197}">
      <dsp:nvSpPr>
        <dsp:cNvPr id="0" name=""/>
        <dsp:cNvSpPr/>
      </dsp:nvSpPr>
      <dsp:spPr>
        <a:xfrm>
          <a:off x="4178" y="1650691"/>
          <a:ext cx="1581447" cy="632579"/>
        </a:xfrm>
        <a:prstGeom prst="chevron">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6350" rIns="0" bIns="6350" numCol="1" spcCol="1270" anchor="ctr" anchorCtr="0">
          <a:noAutofit/>
        </a:bodyPr>
        <a:lstStyle/>
        <a:p>
          <a:pPr marL="0" lvl="0" indent="0" algn="ctr" defTabSz="444500" rtl="0">
            <a:lnSpc>
              <a:spcPct val="90000"/>
            </a:lnSpc>
            <a:spcBef>
              <a:spcPct val="0"/>
            </a:spcBef>
            <a:spcAft>
              <a:spcPct val="35000"/>
            </a:spcAft>
            <a:buNone/>
          </a:pPr>
          <a:r>
            <a:rPr lang="en-US" sz="1000" kern="1200" dirty="0">
              <a:latin typeface="Calibri Light" panose="020F0302020204030204"/>
            </a:rPr>
            <a:t>List GUI to show saved proxy details</a:t>
          </a:r>
        </a:p>
      </dsp:txBody>
      <dsp:txXfrm>
        <a:off x="320468" y="1650691"/>
        <a:ext cx="948868" cy="632579"/>
      </dsp:txXfrm>
    </dsp:sp>
    <dsp:sp modelId="{89E3E227-261C-4B7C-8368-583329C22F81}">
      <dsp:nvSpPr>
        <dsp:cNvPr id="0" name=""/>
        <dsp:cNvSpPr/>
      </dsp:nvSpPr>
      <dsp:spPr>
        <a:xfrm>
          <a:off x="1380037" y="1704460"/>
          <a:ext cx="2772909" cy="525040"/>
        </a:xfrm>
        <a:prstGeom prst="chevron">
          <a:avLst/>
        </a:prstGeom>
        <a:solidFill>
          <a:schemeClr val="accent5">
            <a:tint val="40000"/>
            <a:alpha val="90000"/>
            <a:hueOff val="0"/>
            <a:satOff val="0"/>
            <a:lumOff val="0"/>
            <a:alphaOff val="0"/>
          </a:schemeClr>
        </a:solidFill>
        <a:ln w="6350" cap="flat" cmpd="sng" algn="ctr">
          <a:solidFill>
            <a:schemeClr val="accent5">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3970" tIns="6985" rIns="0" bIns="6985" numCol="1" spcCol="1270" anchor="ctr" anchorCtr="0">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Created a java list to save the proxy details and it takes saved details of the proxies from the file.</a:t>
          </a:r>
        </a:p>
      </dsp:txBody>
      <dsp:txXfrm>
        <a:off x="1642557" y="1704460"/>
        <a:ext cx="2247869" cy="525040"/>
      </dsp:txXfrm>
    </dsp:sp>
    <dsp:sp modelId="{6F962E18-5AD6-4FFC-A29B-E0B04DB6C101}">
      <dsp:nvSpPr>
        <dsp:cNvPr id="0" name=""/>
        <dsp:cNvSpPr/>
      </dsp:nvSpPr>
      <dsp:spPr>
        <a:xfrm>
          <a:off x="3969183" y="1704460"/>
          <a:ext cx="2729554" cy="525040"/>
        </a:xfrm>
        <a:prstGeom prst="chevron">
          <a:avLst/>
        </a:prstGeom>
        <a:solidFill>
          <a:schemeClr val="accent6">
            <a:tint val="40000"/>
            <a:alpha val="90000"/>
            <a:hueOff val="0"/>
            <a:satOff val="0"/>
            <a:lumOff val="0"/>
            <a:alphaOff val="0"/>
          </a:schemeClr>
        </a:solidFill>
        <a:ln w="6350" cap="flat" cmpd="sng" algn="ctr">
          <a:solidFill>
            <a:schemeClr val="accent6">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3970" tIns="6985" rIns="0" bIns="6985" numCol="1" spcCol="1270" anchor="ctr" anchorCtr="0">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It renames the files with proxy by checking proxy connection.</a:t>
          </a:r>
        </a:p>
      </dsp:txBody>
      <dsp:txXfrm>
        <a:off x="4231703" y="1704460"/>
        <a:ext cx="2204514" cy="525040"/>
      </dsp:txXfrm>
    </dsp:sp>
    <dsp:sp modelId="{7442020A-61CB-4666-AA63-B218C8C565F2}">
      <dsp:nvSpPr>
        <dsp:cNvPr id="0" name=""/>
        <dsp:cNvSpPr/>
      </dsp:nvSpPr>
      <dsp:spPr>
        <a:xfrm>
          <a:off x="4178" y="2371831"/>
          <a:ext cx="1581447" cy="632579"/>
        </a:xfrm>
        <a:prstGeom prst="chevron">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6985" rIns="0" bIns="6985" numCol="1" spcCol="1270" anchor="ctr" anchorCtr="0">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Proxy connection</a:t>
          </a:r>
        </a:p>
      </dsp:txBody>
      <dsp:txXfrm>
        <a:off x="320468" y="2371831"/>
        <a:ext cx="948868" cy="632579"/>
      </dsp:txXfrm>
    </dsp:sp>
    <dsp:sp modelId="{FA51358C-8DE7-4FB0-9326-8F54DA52F147}">
      <dsp:nvSpPr>
        <dsp:cNvPr id="0" name=""/>
        <dsp:cNvSpPr/>
      </dsp:nvSpPr>
      <dsp:spPr>
        <a:xfrm>
          <a:off x="1380037" y="2425600"/>
          <a:ext cx="2834313" cy="525040"/>
        </a:xfrm>
        <a:prstGeom prst="chevron">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3970" tIns="6985" rIns="0" bIns="6985" numCol="1" spcCol="1270" anchor="ctr" anchorCtr="0">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 proxy connection class will set the proxy settings of the system and then checks whether the proxy is connected or not.</a:t>
          </a:r>
        </a:p>
      </dsp:txBody>
      <dsp:txXfrm>
        <a:off x="1642557" y="2425600"/>
        <a:ext cx="2309273" cy="525040"/>
      </dsp:txXfrm>
    </dsp:sp>
    <dsp:sp modelId="{3D5C51F9-66F9-4A5B-B4ED-AEE5E0CDCF6B}">
      <dsp:nvSpPr>
        <dsp:cNvPr id="0" name=""/>
        <dsp:cNvSpPr/>
      </dsp:nvSpPr>
      <dsp:spPr>
        <a:xfrm>
          <a:off x="4030587" y="2425600"/>
          <a:ext cx="4196229" cy="525040"/>
        </a:xfrm>
        <a:prstGeom prst="chevron">
          <a:avLst/>
        </a:prstGeom>
        <a:solidFill>
          <a:schemeClr val="accent3">
            <a:tint val="40000"/>
            <a:alpha val="90000"/>
            <a:hueOff val="0"/>
            <a:satOff val="0"/>
            <a:lumOff val="0"/>
            <a:alphaOff val="0"/>
          </a:schemeClr>
        </a:solidFill>
        <a:ln w="6350" cap="flat" cmpd="sng" algn="ctr">
          <a:solidFill>
            <a:schemeClr val="accent3">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3970" tIns="6985" rIns="0" bIns="6985" numCol="1" spcCol="1270" anchor="ctr" anchorCtr="0">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After checking proxy connection , if the proxy details are not present in the list , they will be added to the file which stores the saved details of the proxies.</a:t>
          </a:r>
        </a:p>
      </dsp:txBody>
      <dsp:txXfrm>
        <a:off x="4293107" y="2425600"/>
        <a:ext cx="3671189" cy="525040"/>
      </dsp:txXfrm>
    </dsp:sp>
    <dsp:sp modelId="{6819C496-28B5-43DB-8B72-B974444FAC06}">
      <dsp:nvSpPr>
        <dsp:cNvPr id="0" name=""/>
        <dsp:cNvSpPr/>
      </dsp:nvSpPr>
      <dsp:spPr>
        <a:xfrm>
          <a:off x="4178" y="3092971"/>
          <a:ext cx="2451828" cy="632579"/>
        </a:xfrm>
        <a:prstGeom prst="chevron">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970" tIns="6985" rIns="0" bIns="6985" numCol="1" spcCol="1270" anchor="ctr" anchorCtr="0">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Connected java front end to the core java application and made it working perfect for renaming files.</a:t>
          </a:r>
        </a:p>
      </dsp:txBody>
      <dsp:txXfrm>
        <a:off x="320468" y="3092971"/>
        <a:ext cx="1819249" cy="632579"/>
      </dsp:txXfrm>
    </dsp:sp>
    <dsp:sp modelId="{75A977EE-548A-40F2-A866-F43C3AC36CE8}">
      <dsp:nvSpPr>
        <dsp:cNvPr id="0" name=""/>
        <dsp:cNvSpPr/>
      </dsp:nvSpPr>
      <dsp:spPr>
        <a:xfrm>
          <a:off x="2250419" y="3146740"/>
          <a:ext cx="3499448" cy="525040"/>
        </a:xfrm>
        <a:prstGeom prst="chevron">
          <a:avLst/>
        </a:prstGeom>
        <a:solidFill>
          <a:schemeClr val="accent4">
            <a:tint val="40000"/>
            <a:alpha val="90000"/>
            <a:hueOff val="0"/>
            <a:satOff val="0"/>
            <a:lumOff val="0"/>
            <a:alphaOff val="0"/>
          </a:schemeClr>
        </a:solidFill>
        <a:ln w="6350" cap="flat" cmpd="sng" algn="ctr">
          <a:solidFill>
            <a:schemeClr val="accent4">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3970" tIns="6985" rIns="0" bIns="6985" numCol="1" spcCol="1270" anchor="ctr" anchorCtr="0">
          <a:noAutofit/>
        </a:bodyPr>
        <a:lstStyle/>
        <a:p>
          <a:pPr marL="0" lvl="0" indent="0" algn="ctr" defTabSz="488950" rtl="0">
            <a:lnSpc>
              <a:spcPct val="90000"/>
            </a:lnSpc>
            <a:spcBef>
              <a:spcPct val="0"/>
            </a:spcBef>
            <a:spcAft>
              <a:spcPct val="35000"/>
            </a:spcAft>
            <a:buNone/>
          </a:pPr>
          <a:r>
            <a:rPr lang="en-US" sz="1100" kern="1200" dirty="0">
              <a:latin typeface="Calibri Light" panose="020F0302020204030204"/>
            </a:rPr>
            <a:t>Added  error messages for every case and the program will not crash at any point of time.</a:t>
          </a:r>
        </a:p>
      </dsp:txBody>
      <dsp:txXfrm>
        <a:off x="2512939" y="3146740"/>
        <a:ext cx="2974408" cy="525040"/>
      </dsp:txXfrm>
    </dsp:sp>
    <dsp:sp modelId="{07519281-E910-49EE-8D68-0641110F0219}">
      <dsp:nvSpPr>
        <dsp:cNvPr id="0" name=""/>
        <dsp:cNvSpPr/>
      </dsp:nvSpPr>
      <dsp:spPr>
        <a:xfrm>
          <a:off x="4178" y="3814111"/>
          <a:ext cx="1581447" cy="632579"/>
        </a:xfrm>
        <a:prstGeom prst="chevron">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6350" rIns="0" bIns="6350" numCol="1" spcCol="1270" anchor="ctr" anchorCtr="0">
          <a:noAutofit/>
        </a:bodyPr>
        <a:lstStyle/>
        <a:p>
          <a:pPr marL="0" lvl="0" indent="0" algn="ctr" defTabSz="444500" rtl="0">
            <a:lnSpc>
              <a:spcPct val="90000"/>
            </a:lnSpc>
            <a:spcBef>
              <a:spcPct val="0"/>
            </a:spcBef>
            <a:spcAft>
              <a:spcPct val="35000"/>
            </a:spcAft>
            <a:buNone/>
          </a:pPr>
          <a:r>
            <a:rPr lang="en-US" sz="1000" kern="1200" dirty="0">
              <a:latin typeface="Calibri Light" panose="020F0302020204030204"/>
            </a:rPr>
            <a:t>Launch 4J to build the </a:t>
          </a:r>
          <a:r>
            <a:rPr lang="en-US" sz="1000" kern="1200">
              <a:latin typeface="Calibri Light" panose="020F0302020204030204"/>
            </a:rPr>
            <a:t>executable file</a:t>
          </a:r>
          <a:endParaRPr lang="en-US" sz="1000" kern="1200" dirty="0"/>
        </a:p>
      </dsp:txBody>
      <dsp:txXfrm>
        <a:off x="320468" y="3814111"/>
        <a:ext cx="948868" cy="632579"/>
      </dsp:txXfrm>
    </dsp:sp>
    <dsp:sp modelId="{01DBD5AD-F02B-4B54-8B3D-E9C480E81E3D}">
      <dsp:nvSpPr>
        <dsp:cNvPr id="0" name=""/>
        <dsp:cNvSpPr/>
      </dsp:nvSpPr>
      <dsp:spPr>
        <a:xfrm>
          <a:off x="4178" y="4535251"/>
          <a:ext cx="1581447" cy="632579"/>
        </a:xfrm>
        <a:prstGeom prst="chevron">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2700" tIns="6350" rIns="0" bIns="6350" numCol="1" spcCol="1270" anchor="ctr" anchorCtr="0">
          <a:noAutofit/>
        </a:bodyPr>
        <a:lstStyle/>
        <a:p>
          <a:pPr marL="0" lvl="0" indent="0" algn="ctr" defTabSz="444500" rtl="0">
            <a:lnSpc>
              <a:spcPct val="90000"/>
            </a:lnSpc>
            <a:spcBef>
              <a:spcPct val="0"/>
            </a:spcBef>
            <a:spcAft>
              <a:spcPct val="35000"/>
            </a:spcAft>
            <a:buNone/>
          </a:pPr>
          <a:r>
            <a:rPr lang="en-US" sz="1000" kern="1200" dirty="0">
              <a:latin typeface="Calibri Light" panose="020F0302020204030204"/>
            </a:rPr>
            <a:t>INNO setup for building the installer</a:t>
          </a:r>
          <a:endParaRPr lang="en-US" sz="1000" kern="1200" dirty="0"/>
        </a:p>
      </dsp:txBody>
      <dsp:txXfrm>
        <a:off x="320468" y="4535251"/>
        <a:ext cx="948868" cy="632579"/>
      </dsp:txXfrm>
    </dsp:sp>
    <dsp:sp modelId="{BAAC6457-F022-4E55-B72A-D60AFF033FB2}">
      <dsp:nvSpPr>
        <dsp:cNvPr id="0" name=""/>
        <dsp:cNvSpPr/>
      </dsp:nvSpPr>
      <dsp:spPr>
        <a:xfrm>
          <a:off x="1380037" y="4589020"/>
          <a:ext cx="3095324" cy="525040"/>
        </a:xfrm>
        <a:prstGeom prst="chevron">
          <a:avLst/>
        </a:prstGeom>
        <a:solidFill>
          <a:schemeClr val="accent5">
            <a:tint val="40000"/>
            <a:alpha val="90000"/>
            <a:hueOff val="0"/>
            <a:satOff val="0"/>
            <a:lumOff val="0"/>
            <a:alphaOff val="0"/>
          </a:schemeClr>
        </a:solidFill>
        <a:ln w="6350" cap="flat" cmpd="sng" algn="ctr">
          <a:solidFill>
            <a:schemeClr val="accent5">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2700" tIns="6350" rIns="0" bIns="6350" numCol="1" spcCol="1270" anchor="ctr" anchorCtr="0">
          <a:noAutofit/>
        </a:bodyPr>
        <a:lstStyle/>
        <a:p>
          <a:pPr marL="0" lvl="0" indent="0" algn="ctr" defTabSz="444500" rtl="0">
            <a:lnSpc>
              <a:spcPct val="90000"/>
            </a:lnSpc>
            <a:spcBef>
              <a:spcPct val="0"/>
            </a:spcBef>
            <a:spcAft>
              <a:spcPct val="35000"/>
            </a:spcAft>
            <a:buNone/>
          </a:pPr>
          <a:r>
            <a:rPr lang="en-US" sz="1000" kern="1200" dirty="0"/>
            <a:t>Added application to the right click menu by modifying the registry entry by writing the registry script in the installation script.</a:t>
          </a:r>
        </a:p>
      </dsp:txBody>
      <dsp:txXfrm>
        <a:off x="1642557" y="4589020"/>
        <a:ext cx="2570284" cy="525040"/>
      </dsp:txXfrm>
    </dsp:sp>
    <dsp:sp modelId="{CA45BDBD-987E-4DF2-AE63-A368821811EC}">
      <dsp:nvSpPr>
        <dsp:cNvPr id="0" name=""/>
        <dsp:cNvSpPr/>
      </dsp:nvSpPr>
      <dsp:spPr>
        <a:xfrm>
          <a:off x="4291597" y="4589020"/>
          <a:ext cx="3800283" cy="525040"/>
        </a:xfrm>
        <a:prstGeom prst="chevron">
          <a:avLst/>
        </a:prstGeom>
        <a:solidFill>
          <a:schemeClr val="accent6">
            <a:tint val="40000"/>
            <a:alpha val="90000"/>
            <a:hueOff val="0"/>
            <a:satOff val="0"/>
            <a:lumOff val="0"/>
            <a:alphaOff val="0"/>
          </a:schemeClr>
        </a:solidFill>
        <a:ln w="6350" cap="flat" cmpd="sng" algn="ctr">
          <a:solidFill>
            <a:schemeClr val="accent6">
              <a:tint val="40000"/>
              <a:alpha val="9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12700" tIns="6350" rIns="0" bIns="6350" numCol="1" spcCol="1270" anchor="ctr" anchorCtr="0">
          <a:noAutofit/>
        </a:bodyPr>
        <a:lstStyle/>
        <a:p>
          <a:pPr marL="0" lvl="0" indent="0" algn="ctr" defTabSz="444500" rtl="0">
            <a:lnSpc>
              <a:spcPct val="90000"/>
            </a:lnSpc>
            <a:spcBef>
              <a:spcPct val="0"/>
            </a:spcBef>
            <a:spcAft>
              <a:spcPct val="35000"/>
            </a:spcAft>
            <a:buNone/>
          </a:pPr>
          <a:r>
            <a:rPr lang="en-US" sz="1000" kern="1200" dirty="0"/>
            <a:t>Added application in the “</a:t>
          </a:r>
          <a:r>
            <a:rPr lang="en-US" sz="1000" kern="1200" dirty="0" err="1"/>
            <a:t>sendto</a:t>
          </a:r>
          <a:r>
            <a:rPr lang="en-US" sz="1000" kern="1200" dirty="0"/>
            <a:t>” of the context menu so that multiple files renaming will be done using right click.</a:t>
          </a:r>
        </a:p>
      </dsp:txBody>
      <dsp:txXfrm>
        <a:off x="4554117" y="4589020"/>
        <a:ext cx="3275243" cy="525040"/>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jpeg>
</file>

<file path=ppt/media/image24.png>
</file>

<file path=ppt/media/image25.png>
</file>

<file path=ppt/media/image26.svg>
</file>

<file path=ppt/media/image3.png>
</file>

<file path=ppt/media/image4.svg>
</file>

<file path=ppt/media/image5.png>
</file>

<file path=ppt/media/image6.svg>
</file>

<file path=ppt/media/image7.png>
</file>

<file path=ppt/media/image8.svg>
</file>

<file path=ppt/media/image9.png>
</file>

<file path=ppt/media/media1.mkv>
</file>

<file path=ppt/media/media2.mkv>
</file>

<file path=ppt/media/media3.mkv>
</file>

<file path=ppt/media/media4.mkv>
</file>

<file path=ppt/media/media5.mkv>
</file>

<file path=ppt/media/media6.mkv>
</file>

<file path=ppt/media/media7.mkv>
</file>

<file path=ppt/media/media8.mkv>
</file>

<file path=ppt/media/media9.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8486DE-1A5C-4507-A955-649DCDB42CA2}" type="datetimeFigureOut">
              <a:rPr lang="en-IN" smtClean="0"/>
              <a:t>14-07-2022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0FFBA0-34A0-4EDD-802E-8DD5259962C5}" type="slidenum">
              <a:rPr lang="en-IN" smtClean="0"/>
              <a:t>‹#›</a:t>
            </a:fld>
            <a:endParaRPr lang="en-IN"/>
          </a:p>
        </p:txBody>
      </p:sp>
    </p:spTree>
    <p:extLst>
      <p:ext uri="{BB962C8B-B14F-4D97-AF65-F5344CB8AC3E}">
        <p14:creationId xmlns:p14="http://schemas.microsoft.com/office/powerpoint/2010/main" val="116300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7/14/2022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7/14/2022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7/14/2022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7/14/2022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7/14/2022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7/14/2022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7/14/2022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7/14/2022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kv"/><Relationship Id="rId1" Type="http://schemas.microsoft.com/office/2007/relationships/media" Target="../media/media5.mkv"/><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kv"/><Relationship Id="rId1" Type="http://schemas.microsoft.com/office/2007/relationships/media" Target="../media/media6.mkv"/><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kv"/><Relationship Id="rId1" Type="http://schemas.microsoft.com/office/2007/relationships/media" Target="../media/media7.mkv"/><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kv"/><Relationship Id="rId1" Type="http://schemas.microsoft.com/office/2007/relationships/media" Target="../media/media8.mkv"/><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kv"/><Relationship Id="rId1" Type="http://schemas.microsoft.com/office/2007/relationships/media" Target="../media/media9.mkv"/><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nivi1501/pdfRename"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sourceforge.net/projects/launch4j/files/launch4j-3/3.14/" TargetMode="External"/><Relationship Id="rId2" Type="http://schemas.openxmlformats.org/officeDocument/2006/relationships/hyperlink" Target="https://docs.oracle.com/javase/tutorial/uiswing/components/filechooser.html" TargetMode="External"/><Relationship Id="rId1" Type="http://schemas.openxmlformats.org/officeDocument/2006/relationships/slideLayout" Target="../slideLayouts/slideLayout2.xml"/><Relationship Id="rId5" Type="http://schemas.openxmlformats.org/officeDocument/2006/relationships/hyperlink" Target="https://www.geeksforgeeks.org/setting-up-proxy-connection-to-a-system-in-java/" TargetMode="External"/><Relationship Id="rId4" Type="http://schemas.openxmlformats.org/officeDocument/2006/relationships/hyperlink" Target="https://jrsoftware.org/isinfo.php"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kv"/><Relationship Id="rId1" Type="http://schemas.microsoft.com/office/2007/relationships/media" Target="../media/media2.mkv"/><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kv"/><Relationship Id="rId1" Type="http://schemas.microsoft.com/office/2007/relationships/media" Target="../media/media3.mkv"/><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kv"/><Relationship Id="rId1" Type="http://schemas.microsoft.com/office/2007/relationships/media" Target="../media/media4.mkv"/><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7895A40-19A4-42D6-9D30-DBC1E8002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02F429C4-ABC9-46FC-818A-B5429CDE4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270325" y="3369273"/>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CEF98E4-3709-4952-8F42-2305CCE34F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374475" y="1040470"/>
            <a:ext cx="6858003" cy="47770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F10BCCF5-D685-47FF-B675-647EAEB72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7914" y="857786"/>
            <a:ext cx="11067024" cy="5208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43458" y="2133337"/>
            <a:ext cx="9910296" cy="1300489"/>
          </a:xfrm>
        </p:spPr>
        <p:txBody>
          <a:bodyPr anchor="t">
            <a:normAutofit/>
          </a:bodyPr>
          <a:lstStyle/>
          <a:p>
            <a:pPr algn="l"/>
            <a:r>
              <a:rPr lang="en-US" sz="8000">
                <a:cs typeface="Calibri Light"/>
              </a:rPr>
              <a:t>PdfRename</a:t>
            </a:r>
            <a:endParaRPr lang="en-US" sz="8000"/>
          </a:p>
        </p:txBody>
      </p:sp>
      <p:sp>
        <p:nvSpPr>
          <p:cNvPr id="3" name="Subtitle 2"/>
          <p:cNvSpPr>
            <a:spLocks noGrp="1"/>
          </p:cNvSpPr>
          <p:nvPr>
            <p:ph type="subTitle" idx="1"/>
          </p:nvPr>
        </p:nvSpPr>
        <p:spPr>
          <a:xfrm>
            <a:off x="1026765" y="4025133"/>
            <a:ext cx="9910295" cy="1281733"/>
          </a:xfrm>
        </p:spPr>
        <p:txBody>
          <a:bodyPr anchor="b">
            <a:normAutofit/>
          </a:bodyPr>
          <a:lstStyle/>
          <a:p>
            <a:pPr algn="l"/>
            <a:r>
              <a:rPr lang="en-US" dirty="0">
                <a:cs typeface="Calibri"/>
              </a:rPr>
              <a:t>Divyateja</a:t>
            </a:r>
            <a:endParaRPr lang="en-US" dirty="0">
              <a:ea typeface="Calibri"/>
              <a:cs typeface="Calibri"/>
            </a:endParaRPr>
          </a:p>
        </p:txBody>
      </p:sp>
      <p:sp>
        <p:nvSpPr>
          <p:cNvPr id="41" name="Rectangle 40">
            <a:extLst>
              <a:ext uri="{FF2B5EF4-FFF2-40B4-BE49-F238E27FC236}">
                <a16:creationId xmlns:a16="http://schemas.microsoft.com/office/drawing/2014/main" id="{B0EE8A42-107A-4D4C-8D56-BBAE95C7F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24009" y="3366125"/>
            <a:ext cx="32004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5C9B88AC-E127-AF09-F552-88F5F9A83587}"/>
              </a:ext>
            </a:extLst>
          </p:cNvPr>
          <p:cNvSpPr>
            <a:spLocks noGrp="1"/>
          </p:cNvSpPr>
          <p:nvPr>
            <p:ph type="sldNum" sz="quarter" idx="12"/>
          </p:nvPr>
        </p:nvSpPr>
        <p:spPr/>
        <p:txBody>
          <a:bodyPr/>
          <a:lstStyle/>
          <a:p>
            <a:fld id="{330EA680-D336-4FF7-8B7A-9848BB0A1C32}" type="slidenum">
              <a:rPr lang="en-US" smtClean="0"/>
              <a:t>1</a:t>
            </a:fld>
            <a:endParaRPr lang="en-US"/>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CEEBF1-CC4C-E2E7-1FEE-98ECA100E541}"/>
              </a:ext>
            </a:extLst>
          </p:cNvPr>
          <p:cNvSpPr>
            <a:spLocks noGrp="1"/>
          </p:cNvSpPr>
          <p:nvPr>
            <p:ph type="title"/>
          </p:nvPr>
        </p:nvSpPr>
        <p:spPr>
          <a:xfrm>
            <a:off x="253808" y="174529"/>
            <a:ext cx="10905066" cy="1135737"/>
          </a:xfrm>
        </p:spPr>
        <p:txBody>
          <a:bodyPr>
            <a:normAutofit/>
          </a:bodyPr>
          <a:lstStyle/>
          <a:p>
            <a:r>
              <a:rPr lang="en-US" sz="3600">
                <a:cs typeface="Calibri Light"/>
              </a:rPr>
              <a:t>Windows Frontend Design Steps </a:t>
            </a:r>
            <a:endParaRPr lang="en-US" sz="3600"/>
          </a:p>
        </p:txBody>
      </p:sp>
      <p:sp>
        <p:nvSpPr>
          <p:cNvPr id="11" name="Rectangle 10">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Isosceles Triangle 12">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Isosceles Triangle 14">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Diagram 4">
            <a:extLst>
              <a:ext uri="{FF2B5EF4-FFF2-40B4-BE49-F238E27FC236}">
                <a16:creationId xmlns:a16="http://schemas.microsoft.com/office/drawing/2014/main" id="{86DA8DCE-A9C6-D122-3648-8E48B76EC6FF}"/>
              </a:ext>
            </a:extLst>
          </p:cNvPr>
          <p:cNvGraphicFramePr>
            <a:graphicFrameLocks noGrp="1"/>
          </p:cNvGraphicFramePr>
          <p:nvPr>
            <p:ph idx="1"/>
            <p:extLst>
              <p:ext uri="{D42A27DB-BD31-4B8C-83A1-F6EECF244321}">
                <p14:modId xmlns:p14="http://schemas.microsoft.com/office/powerpoint/2010/main" val="4289427197"/>
              </p:ext>
            </p:extLst>
          </p:nvPr>
        </p:nvGraphicFramePr>
        <p:xfrm>
          <a:off x="643467" y="1121791"/>
          <a:ext cx="10905066" cy="52345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9" name="Slide Number Placeholder 28">
            <a:extLst>
              <a:ext uri="{FF2B5EF4-FFF2-40B4-BE49-F238E27FC236}">
                <a16:creationId xmlns:a16="http://schemas.microsoft.com/office/drawing/2014/main" id="{7760F90F-EF87-D3D7-DC8C-0CF87F7E712D}"/>
              </a:ext>
            </a:extLst>
          </p:cNvPr>
          <p:cNvSpPr>
            <a:spLocks noGrp="1"/>
          </p:cNvSpPr>
          <p:nvPr>
            <p:ph type="sldNum" sz="quarter" idx="12"/>
          </p:nvPr>
        </p:nvSpPr>
        <p:spPr/>
        <p:txBody>
          <a:bodyPr/>
          <a:lstStyle/>
          <a:p>
            <a:fld id="{330EA680-D336-4FF7-8B7A-9848BB0A1C32}" type="slidenum">
              <a:rPr lang="en-US" smtClean="0"/>
              <a:t>10</a:t>
            </a:fld>
            <a:endParaRPr lang="en-US"/>
          </a:p>
        </p:txBody>
      </p:sp>
    </p:spTree>
    <p:extLst>
      <p:ext uri="{BB962C8B-B14F-4D97-AF65-F5344CB8AC3E}">
        <p14:creationId xmlns:p14="http://schemas.microsoft.com/office/powerpoint/2010/main" val="2393995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5CCAC-D0ED-5561-140B-F76A07FCC7EB}"/>
              </a:ext>
            </a:extLst>
          </p:cNvPr>
          <p:cNvSpPr>
            <a:spLocks noGrp="1"/>
          </p:cNvSpPr>
          <p:nvPr>
            <p:ph type="title"/>
          </p:nvPr>
        </p:nvSpPr>
        <p:spPr>
          <a:xfrm>
            <a:off x="256880" y="1"/>
            <a:ext cx="10515600" cy="1055802"/>
          </a:xfrm>
        </p:spPr>
        <p:txBody>
          <a:bodyPr/>
          <a:lstStyle/>
          <a:p>
            <a:r>
              <a:rPr lang="en-US" dirty="0">
                <a:ea typeface="Calibri Light"/>
                <a:cs typeface="Calibri Light"/>
              </a:rPr>
              <a:t>Screenshots of Installation</a:t>
            </a:r>
            <a:endParaRPr lang="en-US" dirty="0"/>
          </a:p>
        </p:txBody>
      </p:sp>
      <p:pic>
        <p:nvPicPr>
          <p:cNvPr id="6" name="Content Placeholder 5">
            <a:extLst>
              <a:ext uri="{FF2B5EF4-FFF2-40B4-BE49-F238E27FC236}">
                <a16:creationId xmlns:a16="http://schemas.microsoft.com/office/drawing/2014/main" id="{EB27EA0B-EDE2-0F9F-E258-BBC944FAC2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6451" y="1457980"/>
            <a:ext cx="5108229" cy="4782564"/>
          </a:xfrm>
        </p:spPr>
      </p:pic>
      <p:sp>
        <p:nvSpPr>
          <p:cNvPr id="4" name="Slide Number Placeholder 3">
            <a:extLst>
              <a:ext uri="{FF2B5EF4-FFF2-40B4-BE49-F238E27FC236}">
                <a16:creationId xmlns:a16="http://schemas.microsoft.com/office/drawing/2014/main" id="{14EF9213-69E2-3A87-16F9-6BE679401D1F}"/>
              </a:ext>
            </a:extLst>
          </p:cNvPr>
          <p:cNvSpPr>
            <a:spLocks noGrp="1"/>
          </p:cNvSpPr>
          <p:nvPr>
            <p:ph type="sldNum" sz="quarter" idx="12"/>
          </p:nvPr>
        </p:nvSpPr>
        <p:spPr/>
        <p:txBody>
          <a:bodyPr/>
          <a:lstStyle/>
          <a:p>
            <a:fld id="{330EA680-D336-4FF7-8B7A-9848BB0A1C32}" type="slidenum">
              <a:rPr lang="en-US" smtClean="0"/>
              <a:t>11</a:t>
            </a:fld>
            <a:endParaRPr lang="en-US"/>
          </a:p>
        </p:txBody>
      </p:sp>
      <p:pic>
        <p:nvPicPr>
          <p:cNvPr id="8" name="Picture 7">
            <a:extLst>
              <a:ext uri="{FF2B5EF4-FFF2-40B4-BE49-F238E27FC236}">
                <a16:creationId xmlns:a16="http://schemas.microsoft.com/office/drawing/2014/main" id="{C0210D64-6297-F24B-6B27-AB5CAF942A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27334" y="1457981"/>
            <a:ext cx="5534002" cy="4782564"/>
          </a:xfrm>
          <a:prstGeom prst="rect">
            <a:avLst/>
          </a:prstGeom>
        </p:spPr>
      </p:pic>
    </p:spTree>
    <p:extLst>
      <p:ext uri="{BB962C8B-B14F-4D97-AF65-F5344CB8AC3E}">
        <p14:creationId xmlns:p14="http://schemas.microsoft.com/office/powerpoint/2010/main" val="3475565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6B9F7-5386-FDA5-5BFF-0678DACFFB31}"/>
              </a:ext>
            </a:extLst>
          </p:cNvPr>
          <p:cNvSpPr>
            <a:spLocks noGrp="1"/>
          </p:cNvSpPr>
          <p:nvPr>
            <p:ph type="title"/>
          </p:nvPr>
        </p:nvSpPr>
        <p:spPr>
          <a:xfrm>
            <a:off x="442274" y="18255"/>
            <a:ext cx="10515600" cy="1325563"/>
          </a:xfrm>
        </p:spPr>
        <p:txBody>
          <a:bodyPr/>
          <a:lstStyle/>
          <a:p>
            <a:r>
              <a:rPr lang="en-US" dirty="0">
                <a:cs typeface="Calibri Light"/>
              </a:rPr>
              <a:t>Video for Windows Installation</a:t>
            </a:r>
            <a:endParaRPr lang="en-US" dirty="0"/>
          </a:p>
        </p:txBody>
      </p:sp>
      <p:sp>
        <p:nvSpPr>
          <p:cNvPr id="4" name="Slide Number Placeholder 3">
            <a:extLst>
              <a:ext uri="{FF2B5EF4-FFF2-40B4-BE49-F238E27FC236}">
                <a16:creationId xmlns:a16="http://schemas.microsoft.com/office/drawing/2014/main" id="{A367EE69-78E1-5359-2C7B-0643939B7538}"/>
              </a:ext>
            </a:extLst>
          </p:cNvPr>
          <p:cNvSpPr>
            <a:spLocks noGrp="1"/>
          </p:cNvSpPr>
          <p:nvPr>
            <p:ph type="sldNum" sz="quarter" idx="12"/>
          </p:nvPr>
        </p:nvSpPr>
        <p:spPr/>
        <p:txBody>
          <a:bodyPr/>
          <a:lstStyle/>
          <a:p>
            <a:fld id="{330EA680-D336-4FF7-8B7A-9848BB0A1C32}" type="slidenum">
              <a:rPr lang="en-US" smtClean="0"/>
              <a:t>12</a:t>
            </a:fld>
            <a:endParaRPr lang="en-US"/>
          </a:p>
        </p:txBody>
      </p:sp>
      <p:pic>
        <p:nvPicPr>
          <p:cNvPr id="7" name="installation-procedure-feyj5mq7_jh2glTJK">
            <a:hlinkClick r:id="" action="ppaction://media"/>
            <a:extLst>
              <a:ext uri="{FF2B5EF4-FFF2-40B4-BE49-F238E27FC236}">
                <a16:creationId xmlns:a16="http://schemas.microsoft.com/office/drawing/2014/main" id="{C9AFD3B2-E7A9-A6CE-83A1-E3348EF17E7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41023" y="1046375"/>
            <a:ext cx="9322127" cy="5130588"/>
          </a:xfrm>
        </p:spPr>
      </p:pic>
    </p:spTree>
    <p:extLst>
      <p:ext uri="{BB962C8B-B14F-4D97-AF65-F5344CB8AC3E}">
        <p14:creationId xmlns:p14="http://schemas.microsoft.com/office/powerpoint/2010/main" val="3081613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36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6B9F7-5386-FDA5-5BFF-0678DACFFB31}"/>
              </a:ext>
            </a:extLst>
          </p:cNvPr>
          <p:cNvSpPr>
            <a:spLocks noGrp="1"/>
          </p:cNvSpPr>
          <p:nvPr>
            <p:ph type="title"/>
          </p:nvPr>
        </p:nvSpPr>
        <p:spPr>
          <a:xfrm>
            <a:off x="355372" y="18256"/>
            <a:ext cx="10515600" cy="1141242"/>
          </a:xfrm>
        </p:spPr>
        <p:txBody>
          <a:bodyPr/>
          <a:lstStyle/>
          <a:p>
            <a:r>
              <a:rPr lang="en-US" dirty="0">
                <a:cs typeface="Calibri Light"/>
              </a:rPr>
              <a:t>Video for Windows (single file with proxy)</a:t>
            </a:r>
            <a:endParaRPr lang="en-US" dirty="0"/>
          </a:p>
        </p:txBody>
      </p:sp>
      <p:pic>
        <p:nvPicPr>
          <p:cNvPr id="5" name="renaming-single-file-with-proxy-nepg5w9c_iqop5aw7">
            <a:hlinkClick r:id="" action="ppaction://media"/>
            <a:extLst>
              <a:ext uri="{FF2B5EF4-FFF2-40B4-BE49-F238E27FC236}">
                <a16:creationId xmlns:a16="http://schemas.microsoft.com/office/drawing/2014/main" id="{210B4E19-3F8A-3442-EEBE-FE9E85A3342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22169" y="1225486"/>
            <a:ext cx="9340982" cy="4951478"/>
          </a:xfrm>
        </p:spPr>
      </p:pic>
      <p:sp>
        <p:nvSpPr>
          <p:cNvPr id="4" name="Slide Number Placeholder 3">
            <a:extLst>
              <a:ext uri="{FF2B5EF4-FFF2-40B4-BE49-F238E27FC236}">
                <a16:creationId xmlns:a16="http://schemas.microsoft.com/office/drawing/2014/main" id="{8DD179E4-23D0-D4BD-3B99-84F8B62DD330}"/>
              </a:ext>
            </a:extLst>
          </p:cNvPr>
          <p:cNvSpPr>
            <a:spLocks noGrp="1"/>
          </p:cNvSpPr>
          <p:nvPr>
            <p:ph type="sldNum" sz="quarter" idx="12"/>
          </p:nvPr>
        </p:nvSpPr>
        <p:spPr/>
        <p:txBody>
          <a:bodyPr/>
          <a:lstStyle/>
          <a:p>
            <a:fld id="{330EA680-D336-4FF7-8B7A-9848BB0A1C32}" type="slidenum">
              <a:rPr lang="en-US" smtClean="0"/>
              <a:t>13</a:t>
            </a:fld>
            <a:endParaRPr lang="en-US"/>
          </a:p>
        </p:txBody>
      </p:sp>
    </p:spTree>
    <p:extLst>
      <p:ext uri="{BB962C8B-B14F-4D97-AF65-F5344CB8AC3E}">
        <p14:creationId xmlns:p14="http://schemas.microsoft.com/office/powerpoint/2010/main" val="2212748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4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6B9F7-5386-FDA5-5BFF-0678DACFFB31}"/>
              </a:ext>
            </a:extLst>
          </p:cNvPr>
          <p:cNvSpPr>
            <a:spLocks noGrp="1"/>
          </p:cNvSpPr>
          <p:nvPr>
            <p:ph type="title"/>
          </p:nvPr>
        </p:nvSpPr>
        <p:spPr>
          <a:xfrm>
            <a:off x="404567" y="136525"/>
            <a:ext cx="10515600" cy="806155"/>
          </a:xfrm>
        </p:spPr>
        <p:txBody>
          <a:bodyPr/>
          <a:lstStyle/>
          <a:p>
            <a:r>
              <a:rPr lang="en-US" dirty="0">
                <a:cs typeface="Calibri Light"/>
              </a:rPr>
              <a:t>Video for Windows (without proxy)</a:t>
            </a:r>
            <a:endParaRPr lang="en-US" dirty="0"/>
          </a:p>
        </p:txBody>
      </p:sp>
      <p:pic>
        <p:nvPicPr>
          <p:cNvPr id="5" name="renaming-single-file-without-proxy-au0vjvmb_O33JKRYD">
            <a:hlinkClick r:id="" action="ppaction://media"/>
            <a:extLst>
              <a:ext uri="{FF2B5EF4-FFF2-40B4-BE49-F238E27FC236}">
                <a16:creationId xmlns:a16="http://schemas.microsoft.com/office/drawing/2014/main" id="{DEC390A0-3495-A8D5-D08B-D616D6E1638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84463" y="1018095"/>
            <a:ext cx="9378688" cy="5158868"/>
          </a:xfrm>
        </p:spPr>
      </p:pic>
      <p:sp>
        <p:nvSpPr>
          <p:cNvPr id="4" name="Slide Number Placeholder 3">
            <a:extLst>
              <a:ext uri="{FF2B5EF4-FFF2-40B4-BE49-F238E27FC236}">
                <a16:creationId xmlns:a16="http://schemas.microsoft.com/office/drawing/2014/main" id="{7217FF19-DDA4-8D3E-4B67-E72FAF93E16F}"/>
              </a:ext>
            </a:extLst>
          </p:cNvPr>
          <p:cNvSpPr>
            <a:spLocks noGrp="1"/>
          </p:cNvSpPr>
          <p:nvPr>
            <p:ph type="sldNum" sz="quarter" idx="12"/>
          </p:nvPr>
        </p:nvSpPr>
        <p:spPr/>
        <p:txBody>
          <a:bodyPr/>
          <a:lstStyle/>
          <a:p>
            <a:fld id="{330EA680-D336-4FF7-8B7A-9848BB0A1C32}" type="slidenum">
              <a:rPr lang="en-US" smtClean="0"/>
              <a:t>14</a:t>
            </a:fld>
            <a:endParaRPr lang="en-US"/>
          </a:p>
        </p:txBody>
      </p:sp>
    </p:spTree>
    <p:extLst>
      <p:ext uri="{BB962C8B-B14F-4D97-AF65-F5344CB8AC3E}">
        <p14:creationId xmlns:p14="http://schemas.microsoft.com/office/powerpoint/2010/main" val="2453019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6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C83834-F1B9-57AA-5A8D-46E362B81678}"/>
              </a:ext>
            </a:extLst>
          </p:cNvPr>
          <p:cNvSpPr>
            <a:spLocks noGrp="1"/>
          </p:cNvSpPr>
          <p:nvPr>
            <p:ph type="title"/>
          </p:nvPr>
        </p:nvSpPr>
        <p:spPr/>
        <p:txBody>
          <a:bodyPr/>
          <a:lstStyle/>
          <a:p>
            <a:r>
              <a:rPr lang="en-US" dirty="0">
                <a:cs typeface="Calibri Light"/>
              </a:rPr>
              <a:t>Video for Windows (Multiple Files With Proxy)</a:t>
            </a:r>
            <a:endParaRPr lang="en-US" dirty="0"/>
          </a:p>
        </p:txBody>
      </p:sp>
      <p:pic>
        <p:nvPicPr>
          <p:cNvPr id="5" name="2022-07-14-12-42-22-ukmt7ob4_lNl1urjQ">
            <a:hlinkClick r:id="" action="ppaction://media"/>
            <a:extLst>
              <a:ext uri="{FF2B5EF4-FFF2-40B4-BE49-F238E27FC236}">
                <a16:creationId xmlns:a16="http://schemas.microsoft.com/office/drawing/2014/main" id="{32FB6AFA-F3FB-7D38-7855-D9399C494C6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21791" y="1825625"/>
            <a:ext cx="8841360" cy="4351338"/>
          </a:xfrm>
        </p:spPr>
      </p:pic>
      <p:sp>
        <p:nvSpPr>
          <p:cNvPr id="4" name="Slide Number Placeholder 3">
            <a:extLst>
              <a:ext uri="{FF2B5EF4-FFF2-40B4-BE49-F238E27FC236}">
                <a16:creationId xmlns:a16="http://schemas.microsoft.com/office/drawing/2014/main" id="{015EA922-F84C-1567-0060-7C614D69CE77}"/>
              </a:ext>
            </a:extLst>
          </p:cNvPr>
          <p:cNvSpPr>
            <a:spLocks noGrp="1"/>
          </p:cNvSpPr>
          <p:nvPr>
            <p:ph type="sldNum" sz="quarter" idx="12"/>
          </p:nvPr>
        </p:nvSpPr>
        <p:spPr/>
        <p:txBody>
          <a:bodyPr/>
          <a:lstStyle/>
          <a:p>
            <a:fld id="{330EA680-D336-4FF7-8B7A-9848BB0A1C32}" type="slidenum">
              <a:rPr lang="en-US" smtClean="0"/>
              <a:t>15</a:t>
            </a:fld>
            <a:endParaRPr lang="en-US"/>
          </a:p>
        </p:txBody>
      </p:sp>
    </p:spTree>
    <p:extLst>
      <p:ext uri="{BB962C8B-B14F-4D97-AF65-F5344CB8AC3E}">
        <p14:creationId xmlns:p14="http://schemas.microsoft.com/office/powerpoint/2010/main" val="3274389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9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8474C-EC01-0A41-8F3E-2978D9629419}"/>
              </a:ext>
            </a:extLst>
          </p:cNvPr>
          <p:cNvSpPr>
            <a:spLocks noGrp="1"/>
          </p:cNvSpPr>
          <p:nvPr>
            <p:ph type="title"/>
          </p:nvPr>
        </p:nvSpPr>
        <p:spPr>
          <a:xfrm>
            <a:off x="226243" y="199010"/>
            <a:ext cx="11005008" cy="964054"/>
          </a:xfrm>
        </p:spPr>
        <p:txBody>
          <a:bodyPr/>
          <a:lstStyle/>
          <a:p>
            <a:r>
              <a:rPr lang="en-IN" dirty="0"/>
              <a:t>Desktop Application Renaming Multiple Files</a:t>
            </a:r>
          </a:p>
        </p:txBody>
      </p:sp>
      <p:pic>
        <p:nvPicPr>
          <p:cNvPr id="5" name="Desktop_application">
            <a:hlinkClick r:id="" action="ppaction://media"/>
            <a:extLst>
              <a:ext uri="{FF2B5EF4-FFF2-40B4-BE49-F238E27FC236}">
                <a16:creationId xmlns:a16="http://schemas.microsoft.com/office/drawing/2014/main" id="{7CBFB2D0-202C-9F09-93CF-C194D883D6B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86499" y="1163064"/>
            <a:ext cx="9576651" cy="5013899"/>
          </a:xfrm>
        </p:spPr>
      </p:pic>
      <p:sp>
        <p:nvSpPr>
          <p:cNvPr id="4" name="Slide Number Placeholder 3">
            <a:extLst>
              <a:ext uri="{FF2B5EF4-FFF2-40B4-BE49-F238E27FC236}">
                <a16:creationId xmlns:a16="http://schemas.microsoft.com/office/drawing/2014/main" id="{23CD4110-5DC7-C4AC-6FF6-D610D0DECF3E}"/>
              </a:ext>
            </a:extLst>
          </p:cNvPr>
          <p:cNvSpPr>
            <a:spLocks noGrp="1"/>
          </p:cNvSpPr>
          <p:nvPr>
            <p:ph type="sldNum" sz="quarter" idx="12"/>
          </p:nvPr>
        </p:nvSpPr>
        <p:spPr/>
        <p:txBody>
          <a:bodyPr/>
          <a:lstStyle/>
          <a:p>
            <a:fld id="{330EA680-D336-4FF7-8B7A-9848BB0A1C32}" type="slidenum">
              <a:rPr lang="en-US" smtClean="0"/>
              <a:t>16</a:t>
            </a:fld>
            <a:endParaRPr lang="en-US"/>
          </a:p>
        </p:txBody>
      </p:sp>
    </p:spTree>
    <p:extLst>
      <p:ext uri="{BB962C8B-B14F-4D97-AF65-F5344CB8AC3E}">
        <p14:creationId xmlns:p14="http://schemas.microsoft.com/office/powerpoint/2010/main" val="1662068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58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8A69B-4AFC-1CAB-6BA8-5BB67ACBDF30}"/>
              </a:ext>
            </a:extLst>
          </p:cNvPr>
          <p:cNvSpPr>
            <a:spLocks noGrp="1"/>
          </p:cNvSpPr>
          <p:nvPr>
            <p:ph type="title"/>
          </p:nvPr>
        </p:nvSpPr>
        <p:spPr>
          <a:xfrm>
            <a:off x="483177" y="339148"/>
            <a:ext cx="10515600" cy="1325563"/>
          </a:xfrm>
        </p:spPr>
        <p:txBody>
          <a:bodyPr/>
          <a:lstStyle/>
          <a:p>
            <a:r>
              <a:rPr lang="en-US" dirty="0">
                <a:cs typeface="Calibri Light"/>
              </a:rPr>
              <a:t>Verified: Working for Multiple Files for Linux (with proxy)</a:t>
            </a:r>
            <a:endParaRPr lang="en-US" dirty="0"/>
          </a:p>
        </p:txBody>
      </p:sp>
      <p:pic>
        <p:nvPicPr>
          <p:cNvPr id="5" name="Picture 5" descr="Text&#10;&#10;Description automatically generated">
            <a:extLst>
              <a:ext uri="{FF2B5EF4-FFF2-40B4-BE49-F238E27FC236}">
                <a16:creationId xmlns:a16="http://schemas.microsoft.com/office/drawing/2014/main" id="{102F06A9-BE28-457F-0DEE-21361A1435F9}"/>
              </a:ext>
            </a:extLst>
          </p:cNvPr>
          <p:cNvPicPr>
            <a:picLocks noGrp="1" noChangeAspect="1"/>
          </p:cNvPicPr>
          <p:nvPr>
            <p:ph idx="1"/>
          </p:nvPr>
        </p:nvPicPr>
        <p:blipFill rotWithShape="1">
          <a:blip r:embed="rId2"/>
          <a:srcRect l="5811" t="15701" r="21945" b="38105"/>
          <a:stretch/>
        </p:blipFill>
        <p:spPr>
          <a:xfrm>
            <a:off x="479587" y="2011379"/>
            <a:ext cx="11313312" cy="4061626"/>
          </a:xfrm>
        </p:spPr>
      </p:pic>
      <p:sp>
        <p:nvSpPr>
          <p:cNvPr id="4" name="Slide Number Placeholder 3">
            <a:extLst>
              <a:ext uri="{FF2B5EF4-FFF2-40B4-BE49-F238E27FC236}">
                <a16:creationId xmlns:a16="http://schemas.microsoft.com/office/drawing/2014/main" id="{8777938A-082E-7017-ACEC-DC90A1F594D4}"/>
              </a:ext>
            </a:extLst>
          </p:cNvPr>
          <p:cNvSpPr>
            <a:spLocks noGrp="1"/>
          </p:cNvSpPr>
          <p:nvPr>
            <p:ph type="sldNum" sz="quarter" idx="12"/>
          </p:nvPr>
        </p:nvSpPr>
        <p:spPr/>
        <p:txBody>
          <a:bodyPr/>
          <a:lstStyle/>
          <a:p>
            <a:fld id="{330EA680-D336-4FF7-8B7A-9848BB0A1C32}" type="slidenum">
              <a:rPr lang="en-US" smtClean="0"/>
              <a:t>17</a:t>
            </a:fld>
            <a:endParaRPr lang="en-US"/>
          </a:p>
        </p:txBody>
      </p:sp>
    </p:spTree>
    <p:extLst>
      <p:ext uri="{BB962C8B-B14F-4D97-AF65-F5344CB8AC3E}">
        <p14:creationId xmlns:p14="http://schemas.microsoft.com/office/powerpoint/2010/main" val="40183491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4" descr="Graphical user interface, application&#10;&#10;Description automatically generated">
            <a:extLst>
              <a:ext uri="{FF2B5EF4-FFF2-40B4-BE49-F238E27FC236}">
                <a16:creationId xmlns:a16="http://schemas.microsoft.com/office/drawing/2014/main" id="{D3E8CECD-CFC9-88BA-84C7-50C6DFF56D28}"/>
              </a:ext>
            </a:extLst>
          </p:cNvPr>
          <p:cNvPicPr>
            <a:picLocks noChangeAspect="1"/>
          </p:cNvPicPr>
          <p:nvPr/>
        </p:nvPicPr>
        <p:blipFill>
          <a:blip r:embed="rId2"/>
          <a:stretch>
            <a:fillRect/>
          </a:stretch>
        </p:blipFill>
        <p:spPr>
          <a:xfrm>
            <a:off x="350729" y="2267296"/>
            <a:ext cx="6052158" cy="3534256"/>
          </a:xfrm>
          <a:prstGeom prst="rect">
            <a:avLst/>
          </a:prstGeom>
        </p:spPr>
      </p:pic>
      <p:sp>
        <p:nvSpPr>
          <p:cNvPr id="2" name="Title 1">
            <a:extLst>
              <a:ext uri="{FF2B5EF4-FFF2-40B4-BE49-F238E27FC236}">
                <a16:creationId xmlns:a16="http://schemas.microsoft.com/office/drawing/2014/main" id="{F62485E1-D3FD-5C23-4F34-3F32FA2983B3}"/>
              </a:ext>
            </a:extLst>
          </p:cNvPr>
          <p:cNvSpPr>
            <a:spLocks noGrp="1"/>
          </p:cNvSpPr>
          <p:nvPr>
            <p:ph type="title"/>
          </p:nvPr>
        </p:nvSpPr>
        <p:spPr/>
        <p:txBody>
          <a:bodyPr/>
          <a:lstStyle/>
          <a:p>
            <a:r>
              <a:rPr lang="en-US" dirty="0">
                <a:ea typeface="Calibri Light"/>
                <a:cs typeface="Calibri Light"/>
              </a:rPr>
              <a:t>Verified: Working for Multiple Files in Windows (with proxy)</a:t>
            </a:r>
            <a:endParaRPr lang="en-US" dirty="0"/>
          </a:p>
        </p:txBody>
      </p:sp>
      <p:sp>
        <p:nvSpPr>
          <p:cNvPr id="4" name="Slide Number Placeholder 3">
            <a:extLst>
              <a:ext uri="{FF2B5EF4-FFF2-40B4-BE49-F238E27FC236}">
                <a16:creationId xmlns:a16="http://schemas.microsoft.com/office/drawing/2014/main" id="{D940A34F-3329-0E83-D28D-D1650581574C}"/>
              </a:ext>
            </a:extLst>
          </p:cNvPr>
          <p:cNvSpPr>
            <a:spLocks noGrp="1"/>
          </p:cNvSpPr>
          <p:nvPr>
            <p:ph type="sldNum" sz="quarter" idx="12"/>
          </p:nvPr>
        </p:nvSpPr>
        <p:spPr/>
        <p:txBody>
          <a:bodyPr/>
          <a:lstStyle/>
          <a:p>
            <a:fld id="{330EA680-D336-4FF7-8B7A-9848BB0A1C32}" type="slidenum">
              <a:rPr lang="en-US" smtClean="0"/>
              <a:t>18</a:t>
            </a:fld>
            <a:endParaRPr lang="en-US"/>
          </a:p>
        </p:txBody>
      </p:sp>
      <p:pic>
        <p:nvPicPr>
          <p:cNvPr id="11" name="Picture 11" descr="Graphical user interface, application&#10;&#10;Description automatically generated">
            <a:extLst>
              <a:ext uri="{FF2B5EF4-FFF2-40B4-BE49-F238E27FC236}">
                <a16:creationId xmlns:a16="http://schemas.microsoft.com/office/drawing/2014/main" id="{99DE39EE-26E9-5DC5-0306-5AFEFF3C8798}"/>
              </a:ext>
            </a:extLst>
          </p:cNvPr>
          <p:cNvPicPr>
            <a:picLocks noChangeAspect="1"/>
          </p:cNvPicPr>
          <p:nvPr/>
        </p:nvPicPr>
        <p:blipFill rotWithShape="1">
          <a:blip r:embed="rId3"/>
          <a:srcRect t="-63" r="23514" b="35681"/>
          <a:stretch/>
        </p:blipFill>
        <p:spPr>
          <a:xfrm>
            <a:off x="5883057" y="2132739"/>
            <a:ext cx="6042217" cy="2861755"/>
          </a:xfrm>
          <a:prstGeom prst="rect">
            <a:avLst/>
          </a:prstGeom>
        </p:spPr>
      </p:pic>
    </p:spTree>
    <p:extLst>
      <p:ext uri="{BB962C8B-B14F-4D97-AF65-F5344CB8AC3E}">
        <p14:creationId xmlns:p14="http://schemas.microsoft.com/office/powerpoint/2010/main" val="35725328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A7979-B7EE-C020-00A2-9D7575AC7901}"/>
              </a:ext>
            </a:extLst>
          </p:cNvPr>
          <p:cNvSpPr>
            <a:spLocks noGrp="1"/>
          </p:cNvSpPr>
          <p:nvPr>
            <p:ph type="title"/>
          </p:nvPr>
        </p:nvSpPr>
        <p:spPr/>
        <p:txBody>
          <a:bodyPr/>
          <a:lstStyle/>
          <a:p>
            <a:r>
              <a:rPr lang="en-US" dirty="0">
                <a:ea typeface="Calibri Light"/>
                <a:cs typeface="Calibri Light"/>
              </a:rPr>
              <a:t>Exception (only in Windows)</a:t>
            </a:r>
            <a:endParaRPr lang="en-US" dirty="0"/>
          </a:p>
        </p:txBody>
      </p:sp>
      <p:sp>
        <p:nvSpPr>
          <p:cNvPr id="3" name="Content Placeholder 2">
            <a:extLst>
              <a:ext uri="{FF2B5EF4-FFF2-40B4-BE49-F238E27FC236}">
                <a16:creationId xmlns:a16="http://schemas.microsoft.com/office/drawing/2014/main" id="{F356C3AE-C594-CFF0-4B72-E185434D338C}"/>
              </a:ext>
            </a:extLst>
          </p:cNvPr>
          <p:cNvSpPr>
            <a:spLocks noGrp="1"/>
          </p:cNvSpPr>
          <p:nvPr>
            <p:ph idx="1"/>
          </p:nvPr>
        </p:nvSpPr>
        <p:spPr/>
        <p:txBody>
          <a:bodyPr vert="horz" lIns="91440" tIns="45720" rIns="91440" bIns="45720" rtlCol="0" anchor="t">
            <a:normAutofit/>
          </a:bodyPr>
          <a:lstStyle/>
          <a:p>
            <a:r>
              <a:rPr lang="en-US" dirty="0">
                <a:ea typeface="Calibri"/>
                <a:cs typeface="Calibri"/>
              </a:rPr>
              <a:t>I cant able to add </a:t>
            </a:r>
            <a:r>
              <a:rPr lang="en-US" dirty="0" err="1">
                <a:ea typeface="Calibri"/>
                <a:cs typeface="Calibri"/>
              </a:rPr>
              <a:t>pdfrename</a:t>
            </a:r>
            <a:r>
              <a:rPr lang="en-US" dirty="0">
                <a:ea typeface="Calibri"/>
                <a:cs typeface="Calibri"/>
              </a:rPr>
              <a:t> to right click context menu for multiple files but I added it to the “</a:t>
            </a:r>
            <a:r>
              <a:rPr lang="en-US" dirty="0" err="1">
                <a:ea typeface="Calibri"/>
                <a:cs typeface="Calibri"/>
              </a:rPr>
              <a:t>sendto</a:t>
            </a:r>
            <a:r>
              <a:rPr lang="en-US" dirty="0">
                <a:ea typeface="Calibri"/>
                <a:cs typeface="Calibri"/>
              </a:rPr>
              <a:t>” option in the right click menu which works fine for both single and multiple files. This is because of the simultaneous execution of the executable by taking each command line argument at a time.</a:t>
            </a:r>
          </a:p>
          <a:p>
            <a:r>
              <a:rPr lang="en-US" dirty="0">
                <a:ea typeface="Calibri"/>
                <a:cs typeface="Calibri"/>
              </a:rPr>
              <a:t>The program will terminate when it is renaming incorrectly. It will not move onto the next file when multiple files given. This is because the incorrect renaming is happening at the end of the program execution.</a:t>
            </a:r>
          </a:p>
        </p:txBody>
      </p:sp>
      <p:sp>
        <p:nvSpPr>
          <p:cNvPr id="4" name="Slide Number Placeholder 3">
            <a:extLst>
              <a:ext uri="{FF2B5EF4-FFF2-40B4-BE49-F238E27FC236}">
                <a16:creationId xmlns:a16="http://schemas.microsoft.com/office/drawing/2014/main" id="{9474D836-8E05-6705-128A-DD4A5408883C}"/>
              </a:ext>
            </a:extLst>
          </p:cNvPr>
          <p:cNvSpPr>
            <a:spLocks noGrp="1"/>
          </p:cNvSpPr>
          <p:nvPr>
            <p:ph type="sldNum" sz="quarter" idx="12"/>
          </p:nvPr>
        </p:nvSpPr>
        <p:spPr/>
        <p:txBody>
          <a:bodyPr/>
          <a:lstStyle/>
          <a:p>
            <a:fld id="{330EA680-D336-4FF7-8B7A-9848BB0A1C32}" type="slidenum">
              <a:rPr lang="en-US" smtClean="0"/>
              <a:t>19</a:t>
            </a:fld>
            <a:endParaRPr lang="en-US"/>
          </a:p>
        </p:txBody>
      </p:sp>
    </p:spTree>
    <p:extLst>
      <p:ext uri="{BB962C8B-B14F-4D97-AF65-F5344CB8AC3E}">
        <p14:creationId xmlns:p14="http://schemas.microsoft.com/office/powerpoint/2010/main" val="833851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26723-25C0-6EC7-00C4-636962E0BFFB}"/>
              </a:ext>
            </a:extLst>
          </p:cNvPr>
          <p:cNvSpPr>
            <a:spLocks noGrp="1"/>
          </p:cNvSpPr>
          <p:nvPr>
            <p:ph type="title"/>
          </p:nvPr>
        </p:nvSpPr>
        <p:spPr/>
        <p:txBody>
          <a:bodyPr/>
          <a:lstStyle/>
          <a:p>
            <a:r>
              <a:rPr lang="en-US" dirty="0">
                <a:ea typeface="Calibri Light"/>
                <a:cs typeface="Calibri Light"/>
              </a:rPr>
              <a:t>Requirements</a:t>
            </a:r>
          </a:p>
        </p:txBody>
      </p:sp>
      <p:sp>
        <p:nvSpPr>
          <p:cNvPr id="3" name="Content Placeholder 2">
            <a:extLst>
              <a:ext uri="{FF2B5EF4-FFF2-40B4-BE49-F238E27FC236}">
                <a16:creationId xmlns:a16="http://schemas.microsoft.com/office/drawing/2014/main" id="{349A2CB9-56DB-BA34-1CF1-63D459E052FD}"/>
              </a:ext>
            </a:extLst>
          </p:cNvPr>
          <p:cNvSpPr>
            <a:spLocks noGrp="1"/>
          </p:cNvSpPr>
          <p:nvPr>
            <p:ph idx="1"/>
          </p:nvPr>
        </p:nvSpPr>
        <p:spPr/>
        <p:txBody>
          <a:bodyPr vert="horz" lIns="91440" tIns="45720" rIns="91440" bIns="45720" rtlCol="0" anchor="t">
            <a:normAutofit fontScale="55000" lnSpcReduction="20000"/>
          </a:bodyPr>
          <a:lstStyle/>
          <a:p>
            <a:pPr marL="0" indent="0">
              <a:buNone/>
            </a:pPr>
            <a:r>
              <a:rPr lang="en-US" dirty="0">
                <a:ea typeface="+mn-lt"/>
                <a:cs typeface="+mn-lt"/>
              </a:rPr>
              <a:t> Original requirement: the </a:t>
            </a:r>
            <a:r>
              <a:rPr lang="en-US" dirty="0" err="1">
                <a:ea typeface="+mn-lt"/>
                <a:cs typeface="+mn-lt"/>
              </a:rPr>
              <a:t>pdfrename</a:t>
            </a:r>
            <a:r>
              <a:rPr lang="en-US" dirty="0">
                <a:ea typeface="+mn-lt"/>
                <a:cs typeface="+mn-lt"/>
              </a:rPr>
              <a:t> software should run flawlessly on Windows and Linux</a:t>
            </a:r>
            <a:br>
              <a:rPr lang="en-US" dirty="0">
                <a:ea typeface="+mn-lt"/>
                <a:cs typeface="+mn-lt"/>
              </a:rPr>
            </a:br>
            <a:r>
              <a:rPr lang="en-US" dirty="0">
                <a:ea typeface="+mn-lt"/>
                <a:cs typeface="+mn-lt"/>
              </a:rPr>
              <a:t>3. On Windows:</a:t>
            </a:r>
            <a:br>
              <a:rPr lang="en-US" dirty="0">
                <a:ea typeface="+mn-lt"/>
                <a:cs typeface="+mn-lt"/>
              </a:rPr>
            </a:br>
            <a:r>
              <a:rPr lang="en-US" dirty="0">
                <a:ea typeface="+mn-lt"/>
                <a:cs typeface="+mn-lt"/>
              </a:rPr>
              <a:t>     </a:t>
            </a:r>
            <a:r>
              <a:rPr lang="en-US" dirty="0" err="1">
                <a:ea typeface="+mn-lt"/>
                <a:cs typeface="+mn-lt"/>
              </a:rPr>
              <a:t>i</a:t>
            </a:r>
            <a:r>
              <a:rPr lang="en-US" dirty="0">
                <a:ea typeface="+mn-lt"/>
                <a:cs typeface="+mn-lt"/>
              </a:rPr>
              <a:t>. When you install the software using the standard installer package, it should first check</a:t>
            </a:r>
            <a:br>
              <a:rPr lang="en-US" dirty="0">
                <a:ea typeface="+mn-lt"/>
                <a:cs typeface="+mn-lt"/>
              </a:rPr>
            </a:br>
            <a:r>
              <a:rPr lang="en-US" dirty="0">
                <a:ea typeface="+mn-lt"/>
                <a:cs typeface="+mn-lt"/>
              </a:rPr>
              <a:t>        if a previous version exists. If it does, it should overwrite.</a:t>
            </a:r>
            <a:br>
              <a:rPr lang="en-US" dirty="0">
                <a:ea typeface="+mn-lt"/>
                <a:cs typeface="+mn-lt"/>
              </a:rPr>
            </a:br>
            <a:r>
              <a:rPr lang="en-US" dirty="0">
                <a:ea typeface="+mn-lt"/>
                <a:cs typeface="+mn-lt"/>
              </a:rPr>
              <a:t>     ii. The PDF Rename option should be added to the right click menu.</a:t>
            </a:r>
            <a:br>
              <a:rPr lang="en-US" dirty="0">
                <a:ea typeface="+mn-lt"/>
                <a:cs typeface="+mn-lt"/>
              </a:rPr>
            </a:br>
            <a:r>
              <a:rPr lang="en-US" dirty="0">
                <a:ea typeface="+mn-lt"/>
                <a:cs typeface="+mn-lt"/>
              </a:rPr>
              <a:t>     iii. It should be possible to sequentially rename a bunch of files by selecting multiple pdf files (right click and drag).</a:t>
            </a:r>
            <a:br>
              <a:rPr lang="en-US" dirty="0">
                <a:ea typeface="+mn-lt"/>
                <a:cs typeface="+mn-lt"/>
              </a:rPr>
            </a:br>
            <a:r>
              <a:rPr lang="en-US" dirty="0">
                <a:ea typeface="+mn-lt"/>
                <a:cs typeface="+mn-lt"/>
              </a:rPr>
              <a:t>4. On Linux</a:t>
            </a:r>
            <a:br>
              <a:rPr lang="en-US" dirty="0">
                <a:ea typeface="+mn-lt"/>
                <a:cs typeface="+mn-lt"/>
              </a:rPr>
            </a:br>
            <a:r>
              <a:rPr lang="en-US" dirty="0">
                <a:ea typeface="+mn-lt"/>
                <a:cs typeface="+mn-lt"/>
              </a:rPr>
              <a:t>    </a:t>
            </a:r>
            <a:r>
              <a:rPr lang="en-US" dirty="0" err="1">
                <a:ea typeface="+mn-lt"/>
                <a:cs typeface="+mn-lt"/>
              </a:rPr>
              <a:t>i</a:t>
            </a:r>
            <a:r>
              <a:rPr lang="en-US" dirty="0">
                <a:ea typeface="+mn-lt"/>
                <a:cs typeface="+mn-lt"/>
              </a:rPr>
              <a:t>. The </a:t>
            </a:r>
            <a:r>
              <a:rPr lang="en-US" dirty="0" err="1">
                <a:ea typeface="+mn-lt"/>
                <a:cs typeface="+mn-lt"/>
              </a:rPr>
              <a:t>pdfrename</a:t>
            </a:r>
            <a:r>
              <a:rPr lang="en-US" dirty="0">
                <a:ea typeface="+mn-lt"/>
                <a:cs typeface="+mn-lt"/>
              </a:rPr>
              <a:t> command should be added to the command line path.</a:t>
            </a:r>
            <a:br>
              <a:rPr lang="en-US" dirty="0">
                <a:ea typeface="+mn-lt"/>
                <a:cs typeface="+mn-lt"/>
              </a:rPr>
            </a:br>
            <a:r>
              <a:rPr lang="en-US" dirty="0">
                <a:ea typeface="+mn-lt"/>
                <a:cs typeface="+mn-lt"/>
              </a:rPr>
              <a:t>    ii. Installation should not require superuser permissions. It should check to see if $HOME/bin is in the path.</a:t>
            </a:r>
            <a:br>
              <a:rPr lang="en-US" dirty="0">
                <a:ea typeface="+mn-lt"/>
                <a:cs typeface="+mn-lt"/>
              </a:rPr>
            </a:br>
            <a:r>
              <a:rPr lang="en-US" dirty="0">
                <a:ea typeface="+mn-lt"/>
                <a:cs typeface="+mn-lt"/>
              </a:rPr>
              <a:t>    iii. Should be possible to rename multiple pdf files at once: </a:t>
            </a:r>
            <a:r>
              <a:rPr lang="en-US" dirty="0" err="1">
                <a:ea typeface="+mn-lt"/>
                <a:cs typeface="+mn-lt"/>
              </a:rPr>
              <a:t>pdfrename</a:t>
            </a:r>
            <a:r>
              <a:rPr lang="en-US" dirty="0">
                <a:ea typeface="+mn-lt"/>
                <a:cs typeface="+mn-lt"/>
              </a:rPr>
              <a:t> *.pdf (for example)</a:t>
            </a:r>
            <a:br>
              <a:rPr lang="en-US" dirty="0">
                <a:ea typeface="+mn-lt"/>
                <a:cs typeface="+mn-lt"/>
              </a:rPr>
            </a:br>
            <a:r>
              <a:rPr lang="en-US" dirty="0">
                <a:ea typeface="+mn-lt"/>
                <a:cs typeface="+mn-lt"/>
              </a:rPr>
              <a:t>5. On both:</a:t>
            </a:r>
            <a:br>
              <a:rPr lang="en-US" dirty="0">
                <a:ea typeface="+mn-lt"/>
                <a:cs typeface="+mn-lt"/>
              </a:rPr>
            </a:br>
            <a:r>
              <a:rPr lang="en-US" dirty="0">
                <a:ea typeface="+mn-lt"/>
                <a:cs typeface="+mn-lt"/>
              </a:rPr>
              <a:t>   </a:t>
            </a:r>
            <a:r>
              <a:rPr lang="en-US" dirty="0" err="1">
                <a:ea typeface="+mn-lt"/>
                <a:cs typeface="+mn-lt"/>
              </a:rPr>
              <a:t>i</a:t>
            </a:r>
            <a:r>
              <a:rPr lang="en-US" dirty="0">
                <a:ea typeface="+mn-lt"/>
                <a:cs typeface="+mn-lt"/>
              </a:rPr>
              <a:t>. It should first check if the network is connected.</a:t>
            </a:r>
            <a:br>
              <a:rPr lang="en-US" dirty="0">
                <a:ea typeface="+mn-lt"/>
                <a:cs typeface="+mn-lt"/>
              </a:rPr>
            </a:br>
            <a:r>
              <a:rPr lang="en-US" dirty="0">
                <a:ea typeface="+mn-lt"/>
                <a:cs typeface="+mn-lt"/>
              </a:rPr>
              <a:t>   ii. If not, it should indicate the same to the user, and ask if the user uses a proxy server.</a:t>
            </a:r>
            <a:br>
              <a:rPr lang="en-US" dirty="0">
                <a:ea typeface="+mn-lt"/>
                <a:cs typeface="+mn-lt"/>
              </a:rPr>
            </a:br>
            <a:r>
              <a:rPr lang="en-US" dirty="0">
                <a:ea typeface="+mn-lt"/>
                <a:cs typeface="+mn-lt"/>
              </a:rPr>
              <a:t>   iii. If the user says yes to a proxy server, then it should check if it has stored details. If it does, then it should ask</a:t>
            </a:r>
            <a:br>
              <a:rPr lang="en-US" dirty="0">
                <a:ea typeface="+mn-lt"/>
                <a:cs typeface="+mn-lt"/>
              </a:rPr>
            </a:br>
            <a:r>
              <a:rPr lang="en-US" dirty="0">
                <a:ea typeface="+mn-lt"/>
                <a:cs typeface="+mn-lt"/>
              </a:rPr>
              <a:t>        the user to confirm the details and ask if the details need to be changed. If the user says yes, then there should be</a:t>
            </a:r>
            <a:br>
              <a:rPr lang="en-US" dirty="0">
                <a:ea typeface="+mn-lt"/>
                <a:cs typeface="+mn-lt"/>
              </a:rPr>
            </a:br>
            <a:r>
              <a:rPr lang="en-US" dirty="0">
                <a:ea typeface="+mn-lt"/>
                <a:cs typeface="+mn-lt"/>
              </a:rPr>
              <a:t>       an option to do so. The new details will be saved (there should be no need to enter this information every time).</a:t>
            </a:r>
            <a:br>
              <a:rPr lang="en-US" dirty="0">
                <a:ea typeface="+mn-lt"/>
                <a:cs typeface="+mn-lt"/>
              </a:rPr>
            </a:br>
            <a:r>
              <a:rPr lang="en-US" dirty="0">
                <a:ea typeface="+mn-lt"/>
                <a:cs typeface="+mn-lt"/>
              </a:rPr>
              <a:t>   iv. There should be an option to "Retry" or "Cancel" at every point in this stage.</a:t>
            </a:r>
            <a:br>
              <a:rPr lang="en-US" dirty="0">
                <a:ea typeface="+mn-lt"/>
                <a:cs typeface="+mn-lt"/>
              </a:rPr>
            </a:br>
            <a:r>
              <a:rPr lang="en-US" dirty="0">
                <a:ea typeface="+mn-lt"/>
                <a:cs typeface="+mn-lt"/>
              </a:rPr>
              <a:t>6. There should be detailed error messages for every exceptional condition. At no point should the program crash.</a:t>
            </a:r>
            <a:br>
              <a:rPr lang="en-US" dirty="0">
                <a:ea typeface="+mn-lt"/>
                <a:cs typeface="+mn-lt"/>
              </a:rPr>
            </a:br>
            <a:r>
              <a:rPr lang="en-US" dirty="0">
                <a:ea typeface="+mn-lt"/>
                <a:cs typeface="+mn-lt"/>
              </a:rPr>
              <a:t>7. There should be no repetition of code. The pdfrename.sh script is very cluttered. Needs to be cleaned up. Other than</a:t>
            </a:r>
            <a:br>
              <a:rPr lang="en-US" dirty="0">
                <a:ea typeface="+mn-lt"/>
                <a:cs typeface="+mn-lt"/>
              </a:rPr>
            </a:br>
            <a:r>
              <a:rPr lang="en-US" dirty="0">
                <a:ea typeface="+mn-lt"/>
                <a:cs typeface="+mn-lt"/>
              </a:rPr>
              <a:t>    a right mouse button click on Windows and typing </a:t>
            </a:r>
            <a:r>
              <a:rPr lang="en-US" dirty="0" err="1">
                <a:ea typeface="+mn-lt"/>
                <a:cs typeface="+mn-lt"/>
              </a:rPr>
              <a:t>pdfrename</a:t>
            </a:r>
            <a:r>
              <a:rPr lang="en-US" dirty="0">
                <a:ea typeface="+mn-lt"/>
                <a:cs typeface="+mn-lt"/>
              </a:rPr>
              <a:t> on Linux, the user should not need to do anything else.</a:t>
            </a:r>
            <a:endParaRPr lang="en-US" dirty="0"/>
          </a:p>
        </p:txBody>
      </p:sp>
      <p:sp>
        <p:nvSpPr>
          <p:cNvPr id="4" name="Slide Number Placeholder 3">
            <a:extLst>
              <a:ext uri="{FF2B5EF4-FFF2-40B4-BE49-F238E27FC236}">
                <a16:creationId xmlns:a16="http://schemas.microsoft.com/office/drawing/2014/main" id="{B92B3E6F-0C81-58FC-94CD-0781B14973B4}"/>
              </a:ext>
            </a:extLst>
          </p:cNvPr>
          <p:cNvSpPr>
            <a:spLocks noGrp="1"/>
          </p:cNvSpPr>
          <p:nvPr>
            <p:ph type="sldNum" sz="quarter" idx="12"/>
          </p:nvPr>
        </p:nvSpPr>
        <p:spPr/>
        <p:txBody>
          <a:bodyPr/>
          <a:lstStyle/>
          <a:p>
            <a:fld id="{330EA680-D336-4FF7-8B7A-9848BB0A1C32}" type="slidenum">
              <a:rPr lang="en-US" smtClean="0"/>
              <a:t>2</a:t>
            </a:fld>
            <a:endParaRPr lang="en-US"/>
          </a:p>
        </p:txBody>
      </p:sp>
      <p:pic>
        <p:nvPicPr>
          <p:cNvPr id="5" name="Graphic 5" descr="Checkmark with solid fill">
            <a:extLst>
              <a:ext uri="{FF2B5EF4-FFF2-40B4-BE49-F238E27FC236}">
                <a16:creationId xmlns:a16="http://schemas.microsoft.com/office/drawing/2014/main" id="{47851DCF-38A4-6464-7DD6-80AC66C3B9C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08418" y="1827365"/>
            <a:ext cx="528181" cy="517743"/>
          </a:xfrm>
          <a:prstGeom prst="rect">
            <a:avLst/>
          </a:prstGeom>
        </p:spPr>
      </p:pic>
      <p:pic>
        <p:nvPicPr>
          <p:cNvPr id="7" name="Graphic 5" descr="Checkmark with solid fill">
            <a:extLst>
              <a:ext uri="{FF2B5EF4-FFF2-40B4-BE49-F238E27FC236}">
                <a16:creationId xmlns:a16="http://schemas.microsoft.com/office/drawing/2014/main" id="{1B4C2C44-5C92-0188-64E1-B3B60C59305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878773" y="2850324"/>
            <a:ext cx="528181" cy="517743"/>
          </a:xfrm>
          <a:prstGeom prst="rect">
            <a:avLst/>
          </a:prstGeom>
        </p:spPr>
      </p:pic>
      <p:pic>
        <p:nvPicPr>
          <p:cNvPr id="8" name="Graphic 5" descr="Checkmark with solid fill">
            <a:extLst>
              <a:ext uri="{FF2B5EF4-FFF2-40B4-BE49-F238E27FC236}">
                <a16:creationId xmlns:a16="http://schemas.microsoft.com/office/drawing/2014/main" id="{13A8DDE6-B037-7BC9-9CA3-A035C5E3D50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878772" y="3581009"/>
            <a:ext cx="528181" cy="517743"/>
          </a:xfrm>
          <a:prstGeom prst="rect">
            <a:avLst/>
          </a:prstGeom>
        </p:spPr>
      </p:pic>
      <p:pic>
        <p:nvPicPr>
          <p:cNvPr id="10" name="Graphic 5" descr="Checkmark with solid fill">
            <a:extLst>
              <a:ext uri="{FF2B5EF4-FFF2-40B4-BE49-F238E27FC236}">
                <a16:creationId xmlns:a16="http://schemas.microsoft.com/office/drawing/2014/main" id="{4C976BEA-FA3D-892C-FDBC-0A392786B90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177263" y="5397281"/>
            <a:ext cx="528181" cy="517743"/>
          </a:xfrm>
          <a:prstGeom prst="rect">
            <a:avLst/>
          </a:prstGeom>
        </p:spPr>
      </p:pic>
      <p:pic>
        <p:nvPicPr>
          <p:cNvPr id="11" name="Graphic 11" descr="Rating Star with solid fill">
            <a:extLst>
              <a:ext uri="{FF2B5EF4-FFF2-40B4-BE49-F238E27FC236}">
                <a16:creationId xmlns:a16="http://schemas.microsoft.com/office/drawing/2014/main" id="{F7335047-ACC2-5E78-67A7-7E01F50AEBB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668005" y="4788074"/>
            <a:ext cx="914400" cy="914400"/>
          </a:xfrm>
          <a:prstGeom prst="rect">
            <a:avLst/>
          </a:prstGeom>
        </p:spPr>
      </p:pic>
    </p:spTree>
    <p:extLst>
      <p:ext uri="{BB962C8B-B14F-4D97-AF65-F5344CB8AC3E}">
        <p14:creationId xmlns:p14="http://schemas.microsoft.com/office/powerpoint/2010/main" val="35104965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FC1F1-80CF-2F6B-54D9-3A42DD2050AF}"/>
              </a:ext>
            </a:extLst>
          </p:cNvPr>
          <p:cNvSpPr>
            <a:spLocks noGrp="1"/>
          </p:cNvSpPr>
          <p:nvPr>
            <p:ph type="title"/>
          </p:nvPr>
        </p:nvSpPr>
        <p:spPr/>
        <p:txBody>
          <a:bodyPr/>
          <a:lstStyle/>
          <a:p>
            <a:r>
              <a:rPr lang="en-US">
                <a:ea typeface="Calibri Light"/>
                <a:cs typeface="Calibri Light"/>
              </a:rPr>
              <a:t>Code</a:t>
            </a:r>
            <a:endParaRPr lang="en-US"/>
          </a:p>
        </p:txBody>
      </p:sp>
      <p:sp>
        <p:nvSpPr>
          <p:cNvPr id="3" name="Content Placeholder 2">
            <a:extLst>
              <a:ext uri="{FF2B5EF4-FFF2-40B4-BE49-F238E27FC236}">
                <a16:creationId xmlns:a16="http://schemas.microsoft.com/office/drawing/2014/main" id="{D0E08AE1-5CD0-F2D9-32AD-F2F056EF4F25}"/>
              </a:ext>
            </a:extLst>
          </p:cNvPr>
          <p:cNvSpPr>
            <a:spLocks noGrp="1"/>
          </p:cNvSpPr>
          <p:nvPr>
            <p:ph idx="1"/>
          </p:nvPr>
        </p:nvSpPr>
        <p:spPr/>
        <p:txBody>
          <a:bodyPr vert="horz" lIns="91440" tIns="45720" rIns="91440" bIns="45720" rtlCol="0" anchor="t">
            <a:normAutofit/>
          </a:bodyPr>
          <a:lstStyle/>
          <a:p>
            <a:r>
              <a:rPr lang="en-US" dirty="0" err="1">
                <a:ea typeface="Calibri"/>
                <a:cs typeface="Calibri"/>
              </a:rPr>
              <a:t>Github</a:t>
            </a:r>
            <a:r>
              <a:rPr lang="en-US" dirty="0">
                <a:ea typeface="Calibri"/>
                <a:cs typeface="Calibri"/>
              </a:rPr>
              <a:t> Link: </a:t>
            </a:r>
            <a:r>
              <a:rPr lang="en-US" dirty="0">
                <a:ea typeface="+mn-lt"/>
                <a:cs typeface="+mn-lt"/>
                <a:hlinkClick r:id="rId2"/>
              </a:rPr>
              <a:t>https://github.com/nivi1501/pdfRename</a:t>
            </a:r>
            <a:r>
              <a:rPr lang="en-US" dirty="0">
                <a:ea typeface="Calibri"/>
                <a:cs typeface="Calibri"/>
              </a:rPr>
              <a:t>  </a:t>
            </a:r>
            <a:endParaRPr lang="en-US" dirty="0"/>
          </a:p>
        </p:txBody>
      </p:sp>
      <p:sp>
        <p:nvSpPr>
          <p:cNvPr id="4" name="Slide Number Placeholder 3">
            <a:extLst>
              <a:ext uri="{FF2B5EF4-FFF2-40B4-BE49-F238E27FC236}">
                <a16:creationId xmlns:a16="http://schemas.microsoft.com/office/drawing/2014/main" id="{FF99F7E6-E5FF-FABA-1EFA-2AEEB845F03E}"/>
              </a:ext>
            </a:extLst>
          </p:cNvPr>
          <p:cNvSpPr>
            <a:spLocks noGrp="1"/>
          </p:cNvSpPr>
          <p:nvPr>
            <p:ph type="sldNum" sz="quarter" idx="12"/>
          </p:nvPr>
        </p:nvSpPr>
        <p:spPr/>
        <p:txBody>
          <a:bodyPr/>
          <a:lstStyle/>
          <a:p>
            <a:fld id="{330EA680-D336-4FF7-8B7A-9848BB0A1C32}" type="slidenum">
              <a:rPr lang="en-US" smtClean="0"/>
              <a:t>20</a:t>
            </a:fld>
            <a:endParaRPr lang="en-US"/>
          </a:p>
        </p:txBody>
      </p:sp>
    </p:spTree>
    <p:extLst>
      <p:ext uri="{BB962C8B-B14F-4D97-AF65-F5344CB8AC3E}">
        <p14:creationId xmlns:p14="http://schemas.microsoft.com/office/powerpoint/2010/main" val="37959447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B845-F40C-CCF1-C4AB-C359EBC8B0F6}"/>
              </a:ext>
            </a:extLst>
          </p:cNvPr>
          <p:cNvSpPr>
            <a:spLocks noGrp="1"/>
          </p:cNvSpPr>
          <p:nvPr>
            <p:ph type="title"/>
          </p:nvPr>
        </p:nvSpPr>
        <p:spPr/>
        <p:txBody>
          <a:bodyPr/>
          <a:lstStyle/>
          <a:p>
            <a:r>
              <a:rPr lang="en-US" dirty="0">
                <a:ea typeface="Calibri Light"/>
                <a:cs typeface="Calibri Light"/>
              </a:rPr>
              <a:t>References</a:t>
            </a:r>
            <a:endParaRPr lang="en-US" dirty="0"/>
          </a:p>
        </p:txBody>
      </p:sp>
      <p:sp>
        <p:nvSpPr>
          <p:cNvPr id="3" name="Content Placeholder 2">
            <a:extLst>
              <a:ext uri="{FF2B5EF4-FFF2-40B4-BE49-F238E27FC236}">
                <a16:creationId xmlns:a16="http://schemas.microsoft.com/office/drawing/2014/main" id="{9E72F222-5B2F-75BA-A910-E5EA406F8DC8}"/>
              </a:ext>
            </a:extLst>
          </p:cNvPr>
          <p:cNvSpPr>
            <a:spLocks noGrp="1"/>
          </p:cNvSpPr>
          <p:nvPr>
            <p:ph idx="1"/>
          </p:nvPr>
        </p:nvSpPr>
        <p:spPr/>
        <p:txBody>
          <a:bodyPr vert="horz" lIns="91440" tIns="45720" rIns="91440" bIns="45720" rtlCol="0" anchor="t">
            <a:normAutofit/>
          </a:bodyPr>
          <a:lstStyle/>
          <a:p>
            <a:r>
              <a:rPr lang="en-US" dirty="0">
                <a:ea typeface="Calibri"/>
                <a:cs typeface="Calibri"/>
                <a:hlinkClick r:id="rId2"/>
              </a:rPr>
              <a:t>https://docs.oracle.com/javase/tutorial/uiswing//components/filechooser.html</a:t>
            </a:r>
            <a:endParaRPr lang="en-US" dirty="0">
              <a:ea typeface="Calibri"/>
              <a:cs typeface="Calibri"/>
            </a:endParaRPr>
          </a:p>
          <a:p>
            <a:r>
              <a:rPr lang="en-US" dirty="0">
                <a:ea typeface="Calibri"/>
                <a:cs typeface="Calibri"/>
                <a:hlinkClick r:id="rId3"/>
              </a:rPr>
              <a:t>https://sourceforge.net/projects/launch4j/files/launch4j-3/3.14/</a:t>
            </a:r>
            <a:endParaRPr lang="en-US" dirty="0">
              <a:ea typeface="Calibri"/>
              <a:cs typeface="Calibri"/>
            </a:endParaRPr>
          </a:p>
          <a:p>
            <a:r>
              <a:rPr lang="en-US" dirty="0">
                <a:ea typeface="Calibri"/>
                <a:cs typeface="Calibri"/>
                <a:hlinkClick r:id="rId4"/>
              </a:rPr>
              <a:t>https://jrsoftware.org/isinfo.php</a:t>
            </a:r>
            <a:endParaRPr lang="en-US" dirty="0">
              <a:ea typeface="Calibri"/>
              <a:cs typeface="Calibri"/>
            </a:endParaRPr>
          </a:p>
          <a:p>
            <a:r>
              <a:rPr lang="en-US">
                <a:ea typeface="Calibri"/>
                <a:cs typeface="Calibri"/>
                <a:hlinkClick r:id="rId5"/>
              </a:rPr>
              <a:t>https://www.geeksforgeeks.org/setting-up-proxy-connection-to-a-system-in-java/</a:t>
            </a:r>
            <a:endParaRPr lang="en-US">
              <a:ea typeface="Calibri"/>
              <a:cs typeface="Calibri"/>
            </a:endParaRPr>
          </a:p>
          <a:p>
            <a:pPr marL="0" indent="0">
              <a:buNone/>
            </a:pPr>
            <a:endParaRPr lang="en-US" dirty="0">
              <a:ea typeface="Calibri"/>
              <a:cs typeface="Calibri"/>
            </a:endParaRPr>
          </a:p>
        </p:txBody>
      </p:sp>
      <p:sp>
        <p:nvSpPr>
          <p:cNvPr id="4" name="Slide Number Placeholder 3">
            <a:extLst>
              <a:ext uri="{FF2B5EF4-FFF2-40B4-BE49-F238E27FC236}">
                <a16:creationId xmlns:a16="http://schemas.microsoft.com/office/drawing/2014/main" id="{19D23156-3703-C61B-7E3D-78FD972CE86F}"/>
              </a:ext>
            </a:extLst>
          </p:cNvPr>
          <p:cNvSpPr>
            <a:spLocks noGrp="1"/>
          </p:cNvSpPr>
          <p:nvPr>
            <p:ph type="sldNum" sz="quarter" idx="12"/>
          </p:nvPr>
        </p:nvSpPr>
        <p:spPr/>
        <p:txBody>
          <a:bodyPr/>
          <a:lstStyle/>
          <a:p>
            <a:fld id="{330EA680-D336-4FF7-8B7A-9848BB0A1C32}" type="slidenum">
              <a:rPr lang="en-US" smtClean="0"/>
              <a:t>21</a:t>
            </a:fld>
            <a:endParaRPr lang="en-US"/>
          </a:p>
        </p:txBody>
      </p:sp>
    </p:spTree>
    <p:extLst>
      <p:ext uri="{BB962C8B-B14F-4D97-AF65-F5344CB8AC3E}">
        <p14:creationId xmlns:p14="http://schemas.microsoft.com/office/powerpoint/2010/main" val="30738301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Freeform 14">
            <a:extLst>
              <a:ext uri="{FF2B5EF4-FFF2-40B4-BE49-F238E27FC236}">
                <a16:creationId xmlns:a16="http://schemas.microsoft.com/office/drawing/2014/main" id="{6FC11E2E-9797-4FEA-90FD-894E32A20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48626"/>
            <a:ext cx="6738450" cy="1409374"/>
          </a:xfrm>
          <a:custGeom>
            <a:avLst/>
            <a:gdLst>
              <a:gd name="connsiteX0" fmla="*/ 0 w 6738450"/>
              <a:gd name="connsiteY0" fmla="*/ 0 h 1409374"/>
              <a:gd name="connsiteX1" fmla="*/ 6738450 w 6738450"/>
              <a:gd name="connsiteY1" fmla="*/ 0 h 1409374"/>
              <a:gd name="connsiteX2" fmla="*/ 6085725 w 6738450"/>
              <a:gd name="connsiteY2" fmla="*/ 1409374 h 1409374"/>
              <a:gd name="connsiteX3" fmla="*/ 1524000 w 6738450"/>
              <a:gd name="connsiteY3" fmla="*/ 1409374 h 1409374"/>
              <a:gd name="connsiteX4" fmla="*/ 1200418 w 6738450"/>
              <a:gd name="connsiteY4" fmla="*/ 1409374 h 1409374"/>
              <a:gd name="connsiteX5" fmla="*/ 0 w 6738450"/>
              <a:gd name="connsiteY5" fmla="*/ 1409374 h 1409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8450" h="1409374">
                <a:moveTo>
                  <a:pt x="0" y="0"/>
                </a:moveTo>
                <a:lnTo>
                  <a:pt x="6738450" y="0"/>
                </a:lnTo>
                <a:lnTo>
                  <a:pt x="6085725" y="1409374"/>
                </a:lnTo>
                <a:lnTo>
                  <a:pt x="1524000" y="1409374"/>
                </a:lnTo>
                <a:lnTo>
                  <a:pt x="1200418" y="1409374"/>
                </a:lnTo>
                <a:lnTo>
                  <a:pt x="0" y="1409374"/>
                </a:lnTo>
                <a:close/>
              </a:path>
            </a:pathLst>
          </a:custGeom>
          <a:solidFill>
            <a:schemeClr val="tx1">
              <a:lumMod val="50000"/>
              <a:lumOff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6" name="Freeform 33">
            <a:extLst>
              <a:ext uri="{FF2B5EF4-FFF2-40B4-BE49-F238E27FC236}">
                <a16:creationId xmlns:a16="http://schemas.microsoft.com/office/drawing/2014/main" id="{F8828EFD-56F8-4B00-9A0D-B623CC074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02096" y="3608996"/>
            <a:ext cx="4522796" cy="3249004"/>
          </a:xfrm>
          <a:custGeom>
            <a:avLst/>
            <a:gdLst>
              <a:gd name="connsiteX0" fmla="*/ 3018081 w 4522796"/>
              <a:gd name="connsiteY0" fmla="*/ 0 h 3249004"/>
              <a:gd name="connsiteX1" fmla="*/ 0 w 4522796"/>
              <a:gd name="connsiteY1" fmla="*/ 0 h 3249004"/>
              <a:gd name="connsiteX2" fmla="*/ 0 w 4522796"/>
              <a:gd name="connsiteY2" fmla="*/ 3249004 h 3249004"/>
              <a:gd name="connsiteX3" fmla="*/ 4522796 w 4522796"/>
              <a:gd name="connsiteY3" fmla="*/ 3249004 h 3249004"/>
            </a:gdLst>
            <a:ahLst/>
            <a:cxnLst>
              <a:cxn ang="0">
                <a:pos x="connsiteX0" y="connsiteY0"/>
              </a:cxn>
              <a:cxn ang="0">
                <a:pos x="connsiteX1" y="connsiteY1"/>
              </a:cxn>
              <a:cxn ang="0">
                <a:pos x="connsiteX2" y="connsiteY2"/>
              </a:cxn>
              <a:cxn ang="0">
                <a:pos x="connsiteX3" y="connsiteY3"/>
              </a:cxn>
            </a:cxnLst>
            <a:rect l="l" t="t" r="r" b="b"/>
            <a:pathLst>
              <a:path w="4522796" h="3249004">
                <a:moveTo>
                  <a:pt x="3018081" y="0"/>
                </a:moveTo>
                <a:lnTo>
                  <a:pt x="0" y="0"/>
                </a:lnTo>
                <a:lnTo>
                  <a:pt x="0" y="3249004"/>
                </a:lnTo>
                <a:lnTo>
                  <a:pt x="4522796" y="324900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2" name="Title 1">
            <a:extLst>
              <a:ext uri="{FF2B5EF4-FFF2-40B4-BE49-F238E27FC236}">
                <a16:creationId xmlns:a16="http://schemas.microsoft.com/office/drawing/2014/main" id="{ED2389B4-2674-82C0-55BD-208EAE87E6A4}"/>
              </a:ext>
            </a:extLst>
          </p:cNvPr>
          <p:cNvSpPr>
            <a:spLocks noGrp="1"/>
          </p:cNvSpPr>
          <p:nvPr>
            <p:ph type="title"/>
          </p:nvPr>
        </p:nvSpPr>
        <p:spPr>
          <a:xfrm>
            <a:off x="1524000" y="3011117"/>
            <a:ext cx="6618051" cy="1355750"/>
          </a:xfrm>
        </p:spPr>
        <p:txBody>
          <a:bodyPr vert="horz" lIns="91440" tIns="45720" rIns="91440" bIns="45720" rtlCol="0" anchor="b">
            <a:normAutofit/>
          </a:bodyPr>
          <a:lstStyle/>
          <a:p>
            <a:r>
              <a:rPr lang="en-US" sz="5400" kern="1200">
                <a:solidFill>
                  <a:schemeClr val="tx1"/>
                </a:solidFill>
                <a:latin typeface="+mj-lt"/>
                <a:ea typeface="+mj-ea"/>
                <a:cs typeface="+mj-cs"/>
              </a:rPr>
              <a:t>Thank You</a:t>
            </a:r>
          </a:p>
        </p:txBody>
      </p:sp>
      <p:sp>
        <p:nvSpPr>
          <p:cNvPr id="28" name="Freeform 24">
            <a:extLst>
              <a:ext uri="{FF2B5EF4-FFF2-40B4-BE49-F238E27FC236}">
                <a16:creationId xmlns:a16="http://schemas.microsoft.com/office/drawing/2014/main" id="{3D4697C8-4A0D-4493-B526-7CC15E0EE5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920618" cy="2896258"/>
          </a:xfrm>
          <a:custGeom>
            <a:avLst/>
            <a:gdLst>
              <a:gd name="connsiteX0" fmla="*/ 0 w 5920618"/>
              <a:gd name="connsiteY0" fmla="*/ 0 h 2896258"/>
              <a:gd name="connsiteX1" fmla="*/ 3191370 w 5920618"/>
              <a:gd name="connsiteY1" fmla="*/ 0 h 2896258"/>
              <a:gd name="connsiteX2" fmla="*/ 3346315 w 5920618"/>
              <a:gd name="connsiteY2" fmla="*/ 0 h 2896258"/>
              <a:gd name="connsiteX3" fmla="*/ 5920618 w 5920618"/>
              <a:gd name="connsiteY3" fmla="*/ 0 h 2896258"/>
              <a:gd name="connsiteX4" fmla="*/ 4583705 w 5920618"/>
              <a:gd name="connsiteY4" fmla="*/ 2896258 h 2896258"/>
              <a:gd name="connsiteX5" fmla="*/ 3346315 w 5920618"/>
              <a:gd name="connsiteY5" fmla="*/ 2896258 h 2896258"/>
              <a:gd name="connsiteX6" fmla="*/ 1854457 w 5920618"/>
              <a:gd name="connsiteY6" fmla="*/ 2896258 h 2896258"/>
              <a:gd name="connsiteX7" fmla="*/ 0 w 5920618"/>
              <a:gd name="connsiteY7" fmla="*/ 2896258 h 2896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20618" h="2896258">
                <a:moveTo>
                  <a:pt x="0" y="0"/>
                </a:moveTo>
                <a:lnTo>
                  <a:pt x="3191370" y="0"/>
                </a:lnTo>
                <a:lnTo>
                  <a:pt x="3346315" y="0"/>
                </a:lnTo>
                <a:lnTo>
                  <a:pt x="5920618" y="0"/>
                </a:lnTo>
                <a:lnTo>
                  <a:pt x="4583705" y="2896258"/>
                </a:lnTo>
                <a:lnTo>
                  <a:pt x="3346315" y="2896258"/>
                </a:lnTo>
                <a:lnTo>
                  <a:pt x="1854457" y="2896258"/>
                </a:lnTo>
                <a:lnTo>
                  <a:pt x="0" y="2896258"/>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descr="Smiling Face with No Fill">
            <a:extLst>
              <a:ext uri="{FF2B5EF4-FFF2-40B4-BE49-F238E27FC236}">
                <a16:creationId xmlns:a16="http://schemas.microsoft.com/office/drawing/2014/main" id="{08120FA3-1779-3F72-5CAA-8020D5F5EAC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472791" y="1184748"/>
            <a:ext cx="3079129" cy="3079129"/>
          </a:xfrm>
          <a:prstGeom prst="rect">
            <a:avLst/>
          </a:prstGeom>
        </p:spPr>
      </p:pic>
      <p:sp>
        <p:nvSpPr>
          <p:cNvPr id="30" name="Freeform 15">
            <a:extLst>
              <a:ext uri="{FF2B5EF4-FFF2-40B4-BE49-F238E27FC236}">
                <a16:creationId xmlns:a16="http://schemas.microsoft.com/office/drawing/2014/main" id="{A085B63A-2D2F-4B09-9BFB-E2080686C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6810" y="5448626"/>
            <a:ext cx="5925190" cy="1409374"/>
          </a:xfrm>
          <a:custGeom>
            <a:avLst/>
            <a:gdLst>
              <a:gd name="connsiteX0" fmla="*/ 652725 w 5925190"/>
              <a:gd name="connsiteY0" fmla="*/ 0 h 1409374"/>
              <a:gd name="connsiteX1" fmla="*/ 5925190 w 5925190"/>
              <a:gd name="connsiteY1" fmla="*/ 0 h 1409374"/>
              <a:gd name="connsiteX2" fmla="*/ 5925190 w 5925190"/>
              <a:gd name="connsiteY2" fmla="*/ 1409374 h 1409374"/>
              <a:gd name="connsiteX3" fmla="*/ 0 w 5925190"/>
              <a:gd name="connsiteY3" fmla="*/ 1409374 h 1409374"/>
            </a:gdLst>
            <a:ahLst/>
            <a:cxnLst>
              <a:cxn ang="0">
                <a:pos x="connsiteX0" y="connsiteY0"/>
              </a:cxn>
              <a:cxn ang="0">
                <a:pos x="connsiteX1" y="connsiteY1"/>
              </a:cxn>
              <a:cxn ang="0">
                <a:pos x="connsiteX2" y="connsiteY2"/>
              </a:cxn>
              <a:cxn ang="0">
                <a:pos x="connsiteX3" y="connsiteY3"/>
              </a:cxn>
            </a:cxnLst>
            <a:rect l="l" t="t" r="r" b="b"/>
            <a:pathLst>
              <a:path w="5925190" h="1409374">
                <a:moveTo>
                  <a:pt x="652725" y="0"/>
                </a:moveTo>
                <a:lnTo>
                  <a:pt x="5925190" y="0"/>
                </a:lnTo>
                <a:lnTo>
                  <a:pt x="5925190" y="1409374"/>
                </a:lnTo>
                <a:lnTo>
                  <a:pt x="0" y="1409374"/>
                </a:ln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lide Number Placeholder 2">
            <a:extLst>
              <a:ext uri="{FF2B5EF4-FFF2-40B4-BE49-F238E27FC236}">
                <a16:creationId xmlns:a16="http://schemas.microsoft.com/office/drawing/2014/main" id="{CCD82767-BA55-EFBC-342C-BD6FC1700590}"/>
              </a:ext>
            </a:extLst>
          </p:cNvPr>
          <p:cNvSpPr>
            <a:spLocks noGrp="1"/>
          </p:cNvSpPr>
          <p:nvPr>
            <p:ph type="sldNum" sz="quarter" idx="12"/>
          </p:nvPr>
        </p:nvSpPr>
        <p:spPr/>
        <p:txBody>
          <a:bodyPr/>
          <a:lstStyle/>
          <a:p>
            <a:fld id="{330EA680-D336-4FF7-8B7A-9848BB0A1C32}" type="slidenum">
              <a:rPr lang="en-US" smtClean="0"/>
              <a:t>22</a:t>
            </a:fld>
            <a:endParaRPr lang="en-US"/>
          </a:p>
        </p:txBody>
      </p:sp>
    </p:spTree>
    <p:extLst>
      <p:ext uri="{BB962C8B-B14F-4D97-AF65-F5344CB8AC3E}">
        <p14:creationId xmlns:p14="http://schemas.microsoft.com/office/powerpoint/2010/main" val="357951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41" name="Rectangle 114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3" name="Rectangle 114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5" name="Rectangle 1144">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7" name="Rectangle 1146">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6" name="Slide Number Placeholder 1135">
            <a:extLst>
              <a:ext uri="{FF2B5EF4-FFF2-40B4-BE49-F238E27FC236}">
                <a16:creationId xmlns:a16="http://schemas.microsoft.com/office/drawing/2014/main" id="{AF31EE07-6176-06E8-5E45-0B310E3A0AC7}"/>
              </a:ext>
            </a:extLst>
          </p:cNvPr>
          <p:cNvSpPr>
            <a:spLocks noGrp="1"/>
          </p:cNvSpPr>
          <p:nvPr>
            <p:ph type="sldNum" sz="quarter" idx="12"/>
          </p:nvPr>
        </p:nvSpPr>
        <p:spPr>
          <a:xfrm>
            <a:off x="11704320" y="6455664"/>
            <a:ext cx="448056" cy="365125"/>
          </a:xfrm>
        </p:spPr>
        <p:txBody>
          <a:bodyPr>
            <a:normAutofit/>
          </a:bodyPr>
          <a:lstStyle/>
          <a:p>
            <a:pPr>
              <a:spcAft>
                <a:spcPts val="600"/>
              </a:spcAft>
            </a:pPr>
            <a:fld id="{330EA680-D336-4FF7-8B7A-9848BB0A1C32}" type="slidenum">
              <a:rPr lang="en-US" sz="1100">
                <a:solidFill>
                  <a:schemeClr val="tx1">
                    <a:lumMod val="50000"/>
                    <a:lumOff val="50000"/>
                  </a:schemeClr>
                </a:solidFill>
              </a:rPr>
              <a:pPr>
                <a:spcAft>
                  <a:spcPts val="600"/>
                </a:spcAft>
              </a:pPr>
              <a:t>3</a:t>
            </a:fld>
            <a:endParaRPr lang="en-US" sz="1100">
              <a:solidFill>
                <a:schemeClr val="tx1">
                  <a:lumMod val="50000"/>
                  <a:lumOff val="50000"/>
                </a:schemeClr>
              </a:solidFill>
            </a:endParaRPr>
          </a:p>
        </p:txBody>
      </p:sp>
      <p:graphicFrame>
        <p:nvGraphicFramePr>
          <p:cNvPr id="4" name="Diagram 4">
            <a:extLst>
              <a:ext uri="{FF2B5EF4-FFF2-40B4-BE49-F238E27FC236}">
                <a16:creationId xmlns:a16="http://schemas.microsoft.com/office/drawing/2014/main" id="{EB8EC978-3E88-CBE1-7FEA-F2227DEAE1AA}"/>
              </a:ext>
            </a:extLst>
          </p:cNvPr>
          <p:cNvGraphicFramePr>
            <a:graphicFrameLocks noGrp="1"/>
          </p:cNvGraphicFramePr>
          <p:nvPr>
            <p:ph idx="1"/>
            <p:extLst>
              <p:ext uri="{D42A27DB-BD31-4B8C-83A1-F6EECF244321}">
                <p14:modId xmlns:p14="http://schemas.microsoft.com/office/powerpoint/2010/main" val="1697903538"/>
              </p:ext>
            </p:extLst>
          </p:nvPr>
        </p:nvGraphicFramePr>
        <p:xfrm>
          <a:off x="644056" y="2112579"/>
          <a:ext cx="10927829"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00" name="Title 1">
            <a:extLst>
              <a:ext uri="{FF2B5EF4-FFF2-40B4-BE49-F238E27FC236}">
                <a16:creationId xmlns:a16="http://schemas.microsoft.com/office/drawing/2014/main" id="{940A5022-6F1D-7774-6AD1-CF2466EA95DC}"/>
              </a:ext>
            </a:extLst>
          </p:cNvPr>
          <p:cNvSpPr>
            <a:spLocks noGrp="1"/>
          </p:cNvSpPr>
          <p:nvPr>
            <p:ph type="title"/>
          </p:nvPr>
        </p:nvSpPr>
        <p:spPr>
          <a:xfrm>
            <a:off x="838200" y="365125"/>
            <a:ext cx="10515600" cy="1325563"/>
          </a:xfrm>
        </p:spPr>
        <p:txBody>
          <a:bodyPr/>
          <a:lstStyle/>
          <a:p>
            <a:r>
              <a:rPr lang="en-US" dirty="0">
                <a:solidFill>
                  <a:schemeClr val="bg1"/>
                </a:solidFill>
                <a:ea typeface="Calibri Light"/>
                <a:cs typeface="Calibri Light"/>
              </a:rPr>
              <a:t>Requirements Completed</a:t>
            </a:r>
          </a:p>
        </p:txBody>
      </p:sp>
    </p:spTree>
    <p:extLst>
      <p:ext uri="{BB962C8B-B14F-4D97-AF65-F5344CB8AC3E}">
        <p14:creationId xmlns:p14="http://schemas.microsoft.com/office/powerpoint/2010/main" val="3936416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F1F2C8-798B-4CCE-A851-94AFAF350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E8A95E-DE67-01E3-A713-BC53342933B1}"/>
              </a:ext>
            </a:extLst>
          </p:cNvPr>
          <p:cNvSpPr>
            <a:spLocks noGrp="1"/>
          </p:cNvSpPr>
          <p:nvPr>
            <p:ph type="title"/>
          </p:nvPr>
        </p:nvSpPr>
        <p:spPr>
          <a:xfrm>
            <a:off x="970908" y="1220919"/>
            <a:ext cx="5425781" cy="2387600"/>
          </a:xfrm>
        </p:spPr>
        <p:txBody>
          <a:bodyPr vert="horz" lIns="91440" tIns="45720" rIns="91440" bIns="45720" rtlCol="0" anchor="b">
            <a:normAutofit/>
          </a:bodyPr>
          <a:lstStyle/>
          <a:p>
            <a:r>
              <a:rPr lang="en-US" sz="6000">
                <a:cs typeface="Calibri Light"/>
              </a:rPr>
              <a:t>Linux</a:t>
            </a:r>
            <a:endParaRPr lang="en-US" sz="6000" kern="1200">
              <a:solidFill>
                <a:schemeClr val="tx1"/>
              </a:solidFill>
              <a:latin typeface="+mj-lt"/>
              <a:ea typeface="+mj-ea"/>
              <a:cs typeface="+mj-cs"/>
            </a:endParaRPr>
          </a:p>
        </p:txBody>
      </p:sp>
      <p:sp>
        <p:nvSpPr>
          <p:cNvPr id="10" name="Freeform: Shape 9">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ock Arc 13">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02394"/>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reeform: Shape 15">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0" name="Freeform: Shape 19">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2" name="Arc 21">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Freeform: Shape 23">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7DBD82BF-F7BB-4BA1-AB65-7CF0138E74A1}"/>
              </a:ext>
            </a:extLst>
          </p:cNvPr>
          <p:cNvSpPr>
            <a:spLocks noGrp="1"/>
          </p:cNvSpPr>
          <p:nvPr>
            <p:ph type="sldNum" sz="quarter" idx="12"/>
          </p:nvPr>
        </p:nvSpPr>
        <p:spPr/>
        <p:txBody>
          <a:bodyPr/>
          <a:lstStyle/>
          <a:p>
            <a:fld id="{330EA680-D336-4FF7-8B7A-9848BB0A1C32}" type="slidenum">
              <a:rPr lang="en-US" smtClean="0"/>
              <a:t>4</a:t>
            </a:fld>
            <a:endParaRPr lang="en-US"/>
          </a:p>
        </p:txBody>
      </p:sp>
    </p:spTree>
    <p:extLst>
      <p:ext uri="{BB962C8B-B14F-4D97-AF65-F5344CB8AC3E}">
        <p14:creationId xmlns:p14="http://schemas.microsoft.com/office/powerpoint/2010/main" val="35057867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C7BE4-1160-425C-996F-912669CA8CF0}"/>
              </a:ext>
            </a:extLst>
          </p:cNvPr>
          <p:cNvSpPr>
            <a:spLocks noGrp="1"/>
          </p:cNvSpPr>
          <p:nvPr>
            <p:ph type="title"/>
          </p:nvPr>
        </p:nvSpPr>
        <p:spPr/>
        <p:txBody>
          <a:bodyPr/>
          <a:lstStyle/>
          <a:p>
            <a:r>
              <a:rPr lang="en-US" dirty="0">
                <a:cs typeface="Calibri Light"/>
              </a:rPr>
              <a:t>Video for Linux (Single file without proxy)</a:t>
            </a:r>
            <a:endParaRPr lang="en-US" dirty="0"/>
          </a:p>
        </p:txBody>
      </p:sp>
      <p:pic>
        <p:nvPicPr>
          <p:cNvPr id="5" name="singlefilewithoutproxy">
            <a:hlinkClick r:id="" action="ppaction://media"/>
            <a:extLst>
              <a:ext uri="{FF2B5EF4-FFF2-40B4-BE49-F238E27FC236}">
                <a16:creationId xmlns:a16="http://schemas.microsoft.com/office/drawing/2014/main" id="{2A00F13E-024D-66C4-2578-A0D07926512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1498862"/>
            <a:ext cx="9427589" cy="4678101"/>
          </a:xfrm>
        </p:spPr>
      </p:pic>
      <p:sp>
        <p:nvSpPr>
          <p:cNvPr id="4" name="Slide Number Placeholder 3">
            <a:extLst>
              <a:ext uri="{FF2B5EF4-FFF2-40B4-BE49-F238E27FC236}">
                <a16:creationId xmlns:a16="http://schemas.microsoft.com/office/drawing/2014/main" id="{F8180353-7B46-EE58-79AA-A0CFE7B15E83}"/>
              </a:ext>
            </a:extLst>
          </p:cNvPr>
          <p:cNvSpPr>
            <a:spLocks noGrp="1"/>
          </p:cNvSpPr>
          <p:nvPr>
            <p:ph type="sldNum" sz="quarter" idx="12"/>
          </p:nvPr>
        </p:nvSpPr>
        <p:spPr/>
        <p:txBody>
          <a:bodyPr/>
          <a:lstStyle/>
          <a:p>
            <a:fld id="{330EA680-D336-4FF7-8B7A-9848BB0A1C32}" type="slidenum">
              <a:rPr lang="en-US" smtClean="0"/>
              <a:t>5</a:t>
            </a:fld>
            <a:endParaRPr lang="en-US"/>
          </a:p>
        </p:txBody>
      </p:sp>
    </p:spTree>
    <p:extLst>
      <p:ext uri="{BB962C8B-B14F-4D97-AF65-F5344CB8AC3E}">
        <p14:creationId xmlns:p14="http://schemas.microsoft.com/office/powerpoint/2010/main" val="2875842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22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C7BE4-1160-425C-996F-912669CA8CF0}"/>
              </a:ext>
            </a:extLst>
          </p:cNvPr>
          <p:cNvSpPr>
            <a:spLocks noGrp="1"/>
          </p:cNvSpPr>
          <p:nvPr>
            <p:ph type="title"/>
          </p:nvPr>
        </p:nvSpPr>
        <p:spPr>
          <a:xfrm>
            <a:off x="197177" y="115642"/>
            <a:ext cx="8713147" cy="902453"/>
          </a:xfrm>
        </p:spPr>
        <p:txBody>
          <a:bodyPr/>
          <a:lstStyle/>
          <a:p>
            <a:r>
              <a:rPr lang="en-US" dirty="0">
                <a:cs typeface="Calibri Light"/>
              </a:rPr>
              <a:t>Video for Linux (single file with proxy)</a:t>
            </a:r>
            <a:endParaRPr lang="en-US" dirty="0"/>
          </a:p>
        </p:txBody>
      </p:sp>
      <p:pic>
        <p:nvPicPr>
          <p:cNvPr id="7" name="singlefilewithproxy">
            <a:hlinkClick r:id="" action="ppaction://media"/>
            <a:extLst>
              <a:ext uri="{FF2B5EF4-FFF2-40B4-BE49-F238E27FC236}">
                <a16:creationId xmlns:a16="http://schemas.microsoft.com/office/drawing/2014/main" id="{AD7205FC-32F7-5283-B1AE-1096707B7F5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75035" y="1441205"/>
            <a:ext cx="9388115" cy="4637209"/>
          </a:xfrm>
        </p:spPr>
      </p:pic>
      <p:sp>
        <p:nvSpPr>
          <p:cNvPr id="4" name="Rectangle: Rounded Corners 3">
            <a:extLst>
              <a:ext uri="{FF2B5EF4-FFF2-40B4-BE49-F238E27FC236}">
                <a16:creationId xmlns:a16="http://schemas.microsoft.com/office/drawing/2014/main" id="{ECB46730-1D3A-4888-32B7-EC062DEBF91B}"/>
              </a:ext>
            </a:extLst>
          </p:cNvPr>
          <p:cNvSpPr/>
          <p:nvPr/>
        </p:nvSpPr>
        <p:spPr>
          <a:xfrm>
            <a:off x="8956593" y="210475"/>
            <a:ext cx="3038230" cy="10191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cs typeface="Calibri"/>
              </a:rPr>
              <a:t>We can only perform renaming just 2-3 times</a:t>
            </a:r>
            <a:endParaRPr lang="en-US" dirty="0"/>
          </a:p>
        </p:txBody>
      </p:sp>
      <p:pic>
        <p:nvPicPr>
          <p:cNvPr id="5" name="Graphic 5" descr="Close with solid fill">
            <a:extLst>
              <a:ext uri="{FF2B5EF4-FFF2-40B4-BE49-F238E27FC236}">
                <a16:creationId xmlns:a16="http://schemas.microsoft.com/office/drawing/2014/main" id="{5C25382E-F258-9FEB-2DEF-FE4DDD28496E}"/>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530101" y="-67461"/>
            <a:ext cx="914400" cy="914400"/>
          </a:xfrm>
          <a:prstGeom prst="rect">
            <a:avLst/>
          </a:prstGeom>
        </p:spPr>
      </p:pic>
      <p:sp>
        <p:nvSpPr>
          <p:cNvPr id="6" name="Slide Number Placeholder 5">
            <a:extLst>
              <a:ext uri="{FF2B5EF4-FFF2-40B4-BE49-F238E27FC236}">
                <a16:creationId xmlns:a16="http://schemas.microsoft.com/office/drawing/2014/main" id="{8B0E8CAB-5714-A9C9-FA5B-0F26E03D7712}"/>
              </a:ext>
            </a:extLst>
          </p:cNvPr>
          <p:cNvSpPr>
            <a:spLocks noGrp="1"/>
          </p:cNvSpPr>
          <p:nvPr>
            <p:ph type="sldNum" sz="quarter" idx="12"/>
          </p:nvPr>
        </p:nvSpPr>
        <p:spPr/>
        <p:txBody>
          <a:bodyPr/>
          <a:lstStyle/>
          <a:p>
            <a:fld id="{330EA680-D336-4FF7-8B7A-9848BB0A1C32}" type="slidenum">
              <a:rPr lang="en-US" smtClean="0"/>
              <a:t>6</a:t>
            </a:fld>
            <a:endParaRPr lang="en-US"/>
          </a:p>
        </p:txBody>
      </p:sp>
    </p:spTree>
    <p:extLst>
      <p:ext uri="{BB962C8B-B14F-4D97-AF65-F5344CB8AC3E}">
        <p14:creationId xmlns:p14="http://schemas.microsoft.com/office/powerpoint/2010/main" val="16265070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46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CED80-9A54-B97A-EC14-D28E418D810A}"/>
              </a:ext>
            </a:extLst>
          </p:cNvPr>
          <p:cNvSpPr>
            <a:spLocks noGrp="1"/>
          </p:cNvSpPr>
          <p:nvPr>
            <p:ph type="title"/>
          </p:nvPr>
        </p:nvSpPr>
        <p:spPr>
          <a:xfrm>
            <a:off x="96805" y="136526"/>
            <a:ext cx="10515600" cy="834435"/>
          </a:xfrm>
        </p:spPr>
        <p:txBody>
          <a:bodyPr>
            <a:normAutofit/>
          </a:bodyPr>
          <a:lstStyle/>
          <a:p>
            <a:r>
              <a:rPr lang="en-US" dirty="0">
                <a:cs typeface="Calibri Light"/>
              </a:rPr>
              <a:t>Video for Linux (Multiple Files)</a:t>
            </a:r>
            <a:endParaRPr lang="en-US" dirty="0"/>
          </a:p>
        </p:txBody>
      </p:sp>
      <p:pic>
        <p:nvPicPr>
          <p:cNvPr id="6" name="multiple-files-withproxy-2azzjx4c_bb4vownJ">
            <a:hlinkClick r:id="" action="ppaction://media"/>
            <a:extLst>
              <a:ext uri="{FF2B5EF4-FFF2-40B4-BE49-F238E27FC236}">
                <a16:creationId xmlns:a16="http://schemas.microsoft.com/office/drawing/2014/main" id="{77B18012-CC58-A6C6-D4BF-91527E0FDC4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91853" y="1091907"/>
            <a:ext cx="9040304" cy="5085056"/>
          </a:xfrm>
        </p:spPr>
      </p:pic>
      <p:sp>
        <p:nvSpPr>
          <p:cNvPr id="4" name="Rectangle: Rounded Corners 3">
            <a:extLst>
              <a:ext uri="{FF2B5EF4-FFF2-40B4-BE49-F238E27FC236}">
                <a16:creationId xmlns:a16="http://schemas.microsoft.com/office/drawing/2014/main" id="{015C75F6-8C87-76C2-E771-90B137E4D0FD}"/>
              </a:ext>
            </a:extLst>
          </p:cNvPr>
          <p:cNvSpPr/>
          <p:nvPr/>
        </p:nvSpPr>
        <p:spPr>
          <a:xfrm>
            <a:off x="8334042" y="136525"/>
            <a:ext cx="3761153" cy="10889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cs typeface="Calibri"/>
              </a:rPr>
              <a:t>The application will work even in the presence of other files or folders such as mp4, .zip, etc.</a:t>
            </a:r>
          </a:p>
        </p:txBody>
      </p:sp>
      <p:sp>
        <p:nvSpPr>
          <p:cNvPr id="5" name="Slide Number Placeholder 4">
            <a:extLst>
              <a:ext uri="{FF2B5EF4-FFF2-40B4-BE49-F238E27FC236}">
                <a16:creationId xmlns:a16="http://schemas.microsoft.com/office/drawing/2014/main" id="{B7FEDEED-54AC-BA95-BEC1-641B92864625}"/>
              </a:ext>
            </a:extLst>
          </p:cNvPr>
          <p:cNvSpPr>
            <a:spLocks noGrp="1"/>
          </p:cNvSpPr>
          <p:nvPr>
            <p:ph type="sldNum" sz="quarter" idx="12"/>
          </p:nvPr>
        </p:nvSpPr>
        <p:spPr/>
        <p:txBody>
          <a:bodyPr/>
          <a:lstStyle/>
          <a:p>
            <a:fld id="{330EA680-D336-4FF7-8B7A-9848BB0A1C32}" type="slidenum">
              <a:rPr lang="en-US" smtClean="0"/>
              <a:t>7</a:t>
            </a:fld>
            <a:endParaRPr lang="en-US"/>
          </a:p>
        </p:txBody>
      </p:sp>
    </p:spTree>
    <p:extLst>
      <p:ext uri="{BB962C8B-B14F-4D97-AF65-F5344CB8AC3E}">
        <p14:creationId xmlns:p14="http://schemas.microsoft.com/office/powerpoint/2010/main" val="1962203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91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D84AD-1CF7-C130-8543-59F7CA5C063B}"/>
              </a:ext>
            </a:extLst>
          </p:cNvPr>
          <p:cNvSpPr>
            <a:spLocks noGrp="1"/>
          </p:cNvSpPr>
          <p:nvPr>
            <p:ph type="title"/>
          </p:nvPr>
        </p:nvSpPr>
        <p:spPr>
          <a:xfrm>
            <a:off x="140616" y="136526"/>
            <a:ext cx="10515600" cy="768448"/>
          </a:xfrm>
        </p:spPr>
        <p:txBody>
          <a:bodyPr/>
          <a:lstStyle/>
          <a:p>
            <a:r>
              <a:rPr lang="en-US" dirty="0"/>
              <a:t>Video for Linux(Multiple files without proxy)</a:t>
            </a:r>
            <a:endParaRPr lang="en-IN" dirty="0"/>
          </a:p>
        </p:txBody>
      </p:sp>
      <p:pic>
        <p:nvPicPr>
          <p:cNvPr id="5" name="multiplefileswithoutproxy">
            <a:hlinkClick r:id="" action="ppaction://media"/>
            <a:extLst>
              <a:ext uri="{FF2B5EF4-FFF2-40B4-BE49-F238E27FC236}">
                <a16:creationId xmlns:a16="http://schemas.microsoft.com/office/drawing/2014/main" id="{072E4BB3-79A2-CD38-D7DE-4B093ACA92D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73377" y="1252538"/>
            <a:ext cx="9210348" cy="5006860"/>
          </a:xfrm>
        </p:spPr>
      </p:pic>
      <p:sp>
        <p:nvSpPr>
          <p:cNvPr id="4" name="Slide Number Placeholder 3">
            <a:extLst>
              <a:ext uri="{FF2B5EF4-FFF2-40B4-BE49-F238E27FC236}">
                <a16:creationId xmlns:a16="http://schemas.microsoft.com/office/drawing/2014/main" id="{ACFED6C9-D2BD-583D-1C55-39DBC2409A3A}"/>
              </a:ext>
            </a:extLst>
          </p:cNvPr>
          <p:cNvSpPr>
            <a:spLocks noGrp="1"/>
          </p:cNvSpPr>
          <p:nvPr>
            <p:ph type="sldNum" sz="quarter" idx="12"/>
          </p:nvPr>
        </p:nvSpPr>
        <p:spPr/>
        <p:txBody>
          <a:bodyPr/>
          <a:lstStyle/>
          <a:p>
            <a:fld id="{330EA680-D336-4FF7-8B7A-9848BB0A1C32}" type="slidenum">
              <a:rPr lang="en-US" smtClean="0"/>
              <a:t>8</a:t>
            </a:fld>
            <a:endParaRPr lang="en-US"/>
          </a:p>
        </p:txBody>
      </p:sp>
    </p:spTree>
    <p:extLst>
      <p:ext uri="{BB962C8B-B14F-4D97-AF65-F5344CB8AC3E}">
        <p14:creationId xmlns:p14="http://schemas.microsoft.com/office/powerpoint/2010/main" val="234175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3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6F1F2C8-798B-4CCE-A851-94AFAF350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2E8A95E-DE67-01E3-A713-BC53342933B1}"/>
              </a:ext>
            </a:extLst>
          </p:cNvPr>
          <p:cNvSpPr>
            <a:spLocks noGrp="1"/>
          </p:cNvSpPr>
          <p:nvPr>
            <p:ph type="title"/>
          </p:nvPr>
        </p:nvSpPr>
        <p:spPr>
          <a:xfrm>
            <a:off x="970908" y="1220919"/>
            <a:ext cx="5425781" cy="2387600"/>
          </a:xfrm>
        </p:spPr>
        <p:txBody>
          <a:bodyPr vert="horz" lIns="91440" tIns="45720" rIns="91440" bIns="45720" rtlCol="0" anchor="b">
            <a:normAutofit/>
          </a:bodyPr>
          <a:lstStyle/>
          <a:p>
            <a:r>
              <a:rPr lang="en-US" sz="6000">
                <a:cs typeface="Calibri Light"/>
              </a:rPr>
              <a:t>Windows</a:t>
            </a:r>
            <a:endParaRPr lang="en-US" sz="6000" kern="1200">
              <a:solidFill>
                <a:schemeClr val="tx1"/>
              </a:solidFill>
              <a:latin typeface="+mj-lt"/>
              <a:cs typeface="Calibri Light"/>
            </a:endParaRPr>
          </a:p>
        </p:txBody>
      </p:sp>
      <p:sp>
        <p:nvSpPr>
          <p:cNvPr id="10" name="Freeform: Shape 9">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ock Arc 13">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02394"/>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reeform: Shape 15">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0" name="Freeform: Shape 19">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2" name="Arc 21">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Freeform: Shape 23">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0AF17D30-C336-427F-AFE0-77FEB8756193}"/>
              </a:ext>
            </a:extLst>
          </p:cNvPr>
          <p:cNvSpPr>
            <a:spLocks noGrp="1"/>
          </p:cNvSpPr>
          <p:nvPr>
            <p:ph type="sldNum" sz="quarter" idx="12"/>
          </p:nvPr>
        </p:nvSpPr>
        <p:spPr/>
        <p:txBody>
          <a:bodyPr/>
          <a:lstStyle/>
          <a:p>
            <a:fld id="{330EA680-D336-4FF7-8B7A-9848BB0A1C32}" type="slidenum">
              <a:rPr lang="en-US" smtClean="0"/>
              <a:t>9</a:t>
            </a:fld>
            <a:endParaRPr lang="en-US"/>
          </a:p>
        </p:txBody>
      </p:sp>
    </p:spTree>
    <p:extLst>
      <p:ext uri="{BB962C8B-B14F-4D97-AF65-F5344CB8AC3E}">
        <p14:creationId xmlns:p14="http://schemas.microsoft.com/office/powerpoint/2010/main" val="332510433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91</TotalTime>
  <Words>1019</Words>
  <Application>Microsoft Office PowerPoint</Application>
  <PresentationFormat>Widescreen</PresentationFormat>
  <Paragraphs>88</Paragraphs>
  <Slides>22</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PdfRename</vt:lpstr>
      <vt:lpstr>Requirements</vt:lpstr>
      <vt:lpstr>Requirements Completed</vt:lpstr>
      <vt:lpstr>Linux</vt:lpstr>
      <vt:lpstr>Video for Linux (Single file without proxy)</vt:lpstr>
      <vt:lpstr>Video for Linux (single file with proxy)</vt:lpstr>
      <vt:lpstr>Video for Linux (Multiple Files)</vt:lpstr>
      <vt:lpstr>Video for Linux(Multiple files without proxy)</vt:lpstr>
      <vt:lpstr>Windows</vt:lpstr>
      <vt:lpstr>Windows Frontend Design Steps </vt:lpstr>
      <vt:lpstr>Screenshots of Installation</vt:lpstr>
      <vt:lpstr>Video for Windows Installation</vt:lpstr>
      <vt:lpstr>Video for Windows (single file with proxy)</vt:lpstr>
      <vt:lpstr>Video for Windows (without proxy)</vt:lpstr>
      <vt:lpstr>Video for Windows (Multiple Files With Proxy)</vt:lpstr>
      <vt:lpstr>Desktop Application Renaming Multiple Files</vt:lpstr>
      <vt:lpstr>Verified: Working for Multiple Files for Linux (with proxy)</vt:lpstr>
      <vt:lpstr>Verified: Working for Multiple Files in Windows (with proxy)</vt:lpstr>
      <vt:lpstr>Exception (only in Windows)</vt:lpstr>
      <vt:lpstr>Code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Teja</dc:creator>
  <cp:lastModifiedBy>Battala Divyateja</cp:lastModifiedBy>
  <cp:revision>132</cp:revision>
  <dcterms:created xsi:type="dcterms:W3CDTF">2022-07-11T06:51:14Z</dcterms:created>
  <dcterms:modified xsi:type="dcterms:W3CDTF">2022-07-14T07:25:36Z</dcterms:modified>
</cp:coreProperties>
</file>

<file path=docProps/thumbnail.jpeg>
</file>